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CC3399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77" d="100"/>
          <a:sy n="77" d="100"/>
        </p:scale>
        <p:origin x="-172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8/18/2013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8/18/2013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8/18/2013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8/18/2013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8/18/2013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8/18/2013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14.jpeg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24.jpeg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Callout 1"/>
          <p:cNvSpPr/>
          <p:nvPr/>
        </p:nvSpPr>
        <p:spPr>
          <a:xfrm>
            <a:off x="0" y="0"/>
            <a:ext cx="9144000" cy="5943600"/>
          </a:xfrm>
          <a:prstGeom prst="cloudCallout">
            <a:avLst/>
          </a:prstGeom>
          <a:solidFill>
            <a:srgbClr val="FFFF00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FamilyTre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3429000"/>
          </a:xfrm>
          <a:prstGeom prst="rect">
            <a:avLst/>
          </a:prstGeom>
          <a:ln w="190500" cap="sq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Picture 3" descr="FamilyTre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05200"/>
            <a:ext cx="9144000" cy="3352800"/>
          </a:xfrm>
          <a:prstGeom prst="rect">
            <a:avLst/>
          </a:prstGeom>
          <a:ln w="190500" cap="sq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5-Point Star 4"/>
          <p:cNvSpPr/>
          <p:nvPr/>
        </p:nvSpPr>
        <p:spPr>
          <a:xfrm>
            <a:off x="6553200" y="457200"/>
            <a:ext cx="685800" cy="609600"/>
          </a:xfrm>
          <a:prstGeom prst="star5">
            <a:avLst/>
          </a:prstGeom>
          <a:solidFill>
            <a:srgbClr val="FF0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5-Point Star 5"/>
          <p:cNvSpPr/>
          <p:nvPr/>
        </p:nvSpPr>
        <p:spPr>
          <a:xfrm>
            <a:off x="5943600" y="2133600"/>
            <a:ext cx="685800" cy="609600"/>
          </a:xfrm>
          <a:prstGeom prst="star5">
            <a:avLst/>
          </a:prstGeom>
          <a:solidFill>
            <a:srgbClr val="FF0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5-Point Star 6"/>
          <p:cNvSpPr/>
          <p:nvPr/>
        </p:nvSpPr>
        <p:spPr>
          <a:xfrm>
            <a:off x="1524000" y="1066800"/>
            <a:ext cx="685800" cy="609600"/>
          </a:xfrm>
          <a:prstGeom prst="star5">
            <a:avLst/>
          </a:prstGeom>
          <a:solidFill>
            <a:srgbClr val="FF0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5-Point Star 7"/>
          <p:cNvSpPr/>
          <p:nvPr/>
        </p:nvSpPr>
        <p:spPr>
          <a:xfrm>
            <a:off x="3733800" y="228600"/>
            <a:ext cx="685800" cy="609600"/>
          </a:xfrm>
          <a:prstGeom prst="star5">
            <a:avLst/>
          </a:prstGeom>
          <a:solidFill>
            <a:srgbClr val="FF0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5-Point Star 8"/>
          <p:cNvSpPr/>
          <p:nvPr/>
        </p:nvSpPr>
        <p:spPr>
          <a:xfrm>
            <a:off x="6172200" y="3657600"/>
            <a:ext cx="685800" cy="609600"/>
          </a:xfrm>
          <a:prstGeom prst="star5">
            <a:avLst/>
          </a:prstGeom>
          <a:solidFill>
            <a:srgbClr val="FF0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5-Point Star 9"/>
          <p:cNvSpPr/>
          <p:nvPr/>
        </p:nvSpPr>
        <p:spPr>
          <a:xfrm>
            <a:off x="3505200" y="3733800"/>
            <a:ext cx="685800" cy="609600"/>
          </a:xfrm>
          <a:prstGeom prst="star5">
            <a:avLst/>
          </a:prstGeom>
          <a:solidFill>
            <a:srgbClr val="FF0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5-Point Star 10"/>
          <p:cNvSpPr/>
          <p:nvPr/>
        </p:nvSpPr>
        <p:spPr>
          <a:xfrm>
            <a:off x="3886200" y="1295400"/>
            <a:ext cx="685800" cy="609600"/>
          </a:xfrm>
          <a:prstGeom prst="star5">
            <a:avLst/>
          </a:prstGeom>
          <a:solidFill>
            <a:srgbClr val="FF0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5-Point Star 11"/>
          <p:cNvSpPr/>
          <p:nvPr/>
        </p:nvSpPr>
        <p:spPr>
          <a:xfrm>
            <a:off x="990600" y="3962400"/>
            <a:ext cx="685800" cy="609600"/>
          </a:xfrm>
          <a:prstGeom prst="star5">
            <a:avLst/>
          </a:prstGeom>
          <a:solidFill>
            <a:srgbClr val="FF0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5-Point Star 12"/>
          <p:cNvSpPr/>
          <p:nvPr/>
        </p:nvSpPr>
        <p:spPr>
          <a:xfrm>
            <a:off x="2590800" y="5257800"/>
            <a:ext cx="685800" cy="609600"/>
          </a:xfrm>
          <a:prstGeom prst="star5">
            <a:avLst/>
          </a:prstGeom>
          <a:solidFill>
            <a:srgbClr val="FF0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5-Point Star 13"/>
          <p:cNvSpPr/>
          <p:nvPr/>
        </p:nvSpPr>
        <p:spPr>
          <a:xfrm>
            <a:off x="6019800" y="5410200"/>
            <a:ext cx="685800" cy="609600"/>
          </a:xfrm>
          <a:prstGeom prst="star5">
            <a:avLst/>
          </a:prstGeom>
          <a:solidFill>
            <a:srgbClr val="FF0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Scroll 1"/>
          <p:cNvSpPr/>
          <p:nvPr/>
        </p:nvSpPr>
        <p:spPr>
          <a:xfrm>
            <a:off x="0" y="0"/>
            <a:ext cx="2819400" cy="6858000"/>
          </a:xfrm>
          <a:prstGeom prst="verticalScrol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rgbClr val="CC3399"/>
                </a:solidFill>
                <a:latin typeface="NikoshBAN" pitchFamily="2" charset="0"/>
                <a:cs typeface="NikoshBAN" pitchFamily="2" charset="0"/>
              </a:rPr>
              <a:t>উ</a:t>
            </a:r>
          </a:p>
          <a:p>
            <a:pPr algn="ctr"/>
            <a:r>
              <a:rPr lang="bn-BD" sz="6600" dirty="0" smtClean="0">
                <a:solidFill>
                  <a:srgbClr val="CC3399"/>
                </a:solidFill>
                <a:latin typeface="NikoshBAN" pitchFamily="2" charset="0"/>
                <a:cs typeface="NikoshBAN" pitchFamily="2" charset="0"/>
              </a:rPr>
              <a:t>প</a:t>
            </a:r>
          </a:p>
          <a:p>
            <a:pPr algn="ctr"/>
            <a:r>
              <a:rPr lang="bn-BD" sz="6600" dirty="0" smtClean="0">
                <a:solidFill>
                  <a:srgbClr val="CC3399"/>
                </a:solidFill>
                <a:latin typeface="NikoshBAN" pitchFamily="2" charset="0"/>
                <a:cs typeface="NikoshBAN" pitchFamily="2" charset="0"/>
              </a:rPr>
              <a:t>স্থা</a:t>
            </a:r>
          </a:p>
          <a:p>
            <a:pPr algn="ctr"/>
            <a:r>
              <a:rPr lang="bn-BD" sz="6600" dirty="0" smtClean="0">
                <a:solidFill>
                  <a:srgbClr val="CC3399"/>
                </a:solidFill>
                <a:latin typeface="NikoshBAN" pitchFamily="2" charset="0"/>
                <a:cs typeface="NikoshBAN" pitchFamily="2" charset="0"/>
              </a:rPr>
              <a:t>প</a:t>
            </a:r>
          </a:p>
          <a:p>
            <a:pPr algn="ctr"/>
            <a:r>
              <a:rPr lang="bn-BD" sz="6600" dirty="0" smtClean="0">
                <a:solidFill>
                  <a:srgbClr val="CC3399"/>
                </a:solidFill>
                <a:latin typeface="NikoshBAN" pitchFamily="2" charset="0"/>
                <a:cs typeface="NikoshBAN" pitchFamily="2" charset="0"/>
              </a:rPr>
              <a:t>না</a:t>
            </a:r>
          </a:p>
          <a:p>
            <a:pPr algn="ctr"/>
            <a:r>
              <a:rPr lang="bn-BD" sz="6600" dirty="0" smtClean="0">
                <a:solidFill>
                  <a:srgbClr val="CC3399"/>
                </a:solidFill>
                <a:latin typeface="NikoshBAN" pitchFamily="2" charset="0"/>
                <a:cs typeface="NikoshBAN" pitchFamily="2" charset="0"/>
              </a:rPr>
              <a:t>য়</a:t>
            </a:r>
            <a:endParaRPr lang="en-US" sz="6600" dirty="0">
              <a:solidFill>
                <a:srgbClr val="CC3399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352800" y="152400"/>
            <a:ext cx="5791200" cy="41148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মোঃ লোকমান খান </a:t>
            </a:r>
            <a:endParaRPr lang="bn-BD" sz="44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pPr algn="ctr"/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রুস্তম পুর ন’মৌজা সুন্নিয়া দাখিল মাদরাসা </a:t>
            </a:r>
            <a:endParaRPr lang="bn-BD" sz="32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352800" y="4343400"/>
            <a:ext cx="5791200" cy="25146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শ্রেণিঃ প্রথম।</a:t>
            </a:r>
          </a:p>
          <a:p>
            <a:pPr algn="ctr"/>
            <a:r>
              <a:rPr lang="bn-BD" sz="6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বিষয়ঃ বাংলা।</a:t>
            </a:r>
            <a:endParaRPr lang="en-US" sz="6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4419600" y="0"/>
            <a:ext cx="2438400" cy="1524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 Button: Sound 1">
            <a:hlinkClick r:id="" action="ppaction://noaction" highlightClick="1">
              <a:snd r:embed="rId2" name="applause.wav"/>
            </a:hlinkClick>
          </p:cNvPr>
          <p:cNvSpPr/>
          <p:nvPr/>
        </p:nvSpPr>
        <p:spPr>
          <a:xfrm>
            <a:off x="0" y="0"/>
            <a:ext cx="9144000" cy="1066800"/>
          </a:xfrm>
          <a:prstGeom prst="actionButtonSou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আবেগ সৃষ্টি</a:t>
            </a:r>
            <a:endParaRPr lang="en-US" sz="8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Parallelogram 2"/>
          <p:cNvSpPr/>
          <p:nvPr/>
        </p:nvSpPr>
        <p:spPr>
          <a:xfrm>
            <a:off x="0" y="1905000"/>
            <a:ext cx="9144000" cy="4953000"/>
          </a:xfrm>
          <a:prstGeom prst="parallelogram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ক-এ কলা খ-এ খাই,</a:t>
            </a:r>
          </a:p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এতো বেশি খেতে নাই।</a:t>
            </a:r>
          </a:p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গ-এ গরু ঘ-এ ঘাস,</a:t>
            </a:r>
          </a:p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কতো ঘাস খেতে চাস।</a:t>
            </a:r>
          </a:p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ঙ বলে কোলা ব্যাঙ</a:t>
            </a:r>
          </a:p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সারাদিন ঘ্যাঙ ঘ্যাঙ।</a:t>
            </a:r>
          </a:p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 খ গ ঘ ঙ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0" y="1066800"/>
            <a:ext cx="9144000" cy="7620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ছড়া গান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nb.gif"/>
          <p:cNvPicPr>
            <a:picLocks noChangeAspect="1"/>
          </p:cNvPicPr>
          <p:nvPr/>
        </p:nvPicPr>
        <p:blipFill>
          <a:blip r:embed="rId3">
            <a:lum bright="-10000" contrast="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wn Arrow 2"/>
          <p:cNvSpPr/>
          <p:nvPr/>
        </p:nvSpPr>
        <p:spPr>
          <a:xfrm>
            <a:off x="0" y="0"/>
            <a:ext cx="8915400" cy="1371600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 শিরোনাম</a:t>
            </a:r>
            <a:endParaRPr lang="en-US" sz="5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9982200" y="0"/>
            <a:ext cx="45719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1905000" y="1371600"/>
            <a:ext cx="5257800" cy="16764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বর্ণ শিখি</a:t>
            </a:r>
            <a:endParaRPr lang="en-US" sz="8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0" y="3276600"/>
            <a:ext cx="8534400" cy="1447800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পাঠ্যাংশ</a:t>
            </a:r>
            <a:endParaRPr lang="en-US" sz="6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600200" y="4800600"/>
            <a:ext cx="5715000" cy="17526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ছবি দেখি ও শব্দ বলি</a:t>
            </a:r>
            <a:endParaRPr lang="en-US" sz="6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Callout 1"/>
          <p:cNvSpPr/>
          <p:nvPr/>
        </p:nvSpPr>
        <p:spPr>
          <a:xfrm>
            <a:off x="0" y="0"/>
            <a:ext cx="1981200" cy="6858000"/>
          </a:xfrm>
          <a:prstGeom prst="rightArrow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</a:t>
            </a:r>
          </a:p>
          <a:p>
            <a:pPr algn="ctr"/>
            <a:r>
              <a:rPr lang="bn-BD" sz="8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খ</a:t>
            </a:r>
          </a:p>
          <a:p>
            <a:pPr algn="ctr"/>
            <a:r>
              <a:rPr lang="bn-BD" sz="8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</a:t>
            </a:r>
          </a:p>
          <a:p>
            <a:pPr algn="ctr"/>
            <a:r>
              <a:rPr lang="bn-BD" sz="8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</a:t>
            </a:r>
          </a:p>
          <a:p>
            <a:pPr algn="ctr"/>
            <a:r>
              <a:rPr lang="bn-BD" sz="8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</a:t>
            </a:r>
            <a:endParaRPr lang="en-US" sz="8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133600" y="0"/>
            <a:ext cx="7010400" cy="68580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q"/>
            </a:pPr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ছবি দেখে শব্দ বলতে পারবে।</a:t>
            </a:r>
          </a:p>
          <a:p>
            <a:pPr algn="ctr">
              <a:buFont typeface="Wingdings" pitchFamily="2" charset="2"/>
              <a:buChar char="q"/>
            </a:pPr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বর্ণ দিয়ে নতুন নতুন শব্দ তৈরি করতে পারবে।</a:t>
            </a:r>
          </a:p>
          <a:p>
            <a:pPr algn="ctr">
              <a:buFont typeface="Wingdings" pitchFamily="2" charset="2"/>
              <a:buChar char="q"/>
            </a:pP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Lightning Bolt 3"/>
          <p:cNvSpPr/>
          <p:nvPr/>
        </p:nvSpPr>
        <p:spPr>
          <a:xfrm>
            <a:off x="6705600" y="228600"/>
            <a:ext cx="2057400" cy="1905000"/>
          </a:xfrm>
          <a:prstGeom prst="lightningBol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Lightning Bolt 4"/>
          <p:cNvSpPr/>
          <p:nvPr/>
        </p:nvSpPr>
        <p:spPr>
          <a:xfrm>
            <a:off x="2514600" y="4648200"/>
            <a:ext cx="2057400" cy="1905000"/>
          </a:xfrm>
          <a:prstGeom prst="lightningBol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0" y="0"/>
            <a:ext cx="3276600" cy="31242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76200">
            <a:solidFill>
              <a:srgbClr val="00B05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39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ক</a:t>
            </a:r>
            <a:endParaRPr lang="en-US" sz="23900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3352800" y="1371600"/>
            <a:ext cx="2057400" cy="152400"/>
          </a:xfrm>
          <a:prstGeom prst="straightConnector1">
            <a:avLst/>
          </a:prstGeom>
          <a:ln w="762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971802" y="2590802"/>
            <a:ext cx="2308645" cy="1524328"/>
          </a:xfrm>
          <a:prstGeom prst="straightConnector1">
            <a:avLst/>
          </a:prstGeom>
          <a:ln w="762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2" idx="4"/>
          </p:cNvCxnSpPr>
          <p:nvPr/>
        </p:nvCxnSpPr>
        <p:spPr>
          <a:xfrm rot="5400000">
            <a:off x="1352550" y="3371850"/>
            <a:ext cx="533400" cy="38100"/>
          </a:xfrm>
          <a:prstGeom prst="straightConnector1">
            <a:avLst/>
          </a:prstGeom>
          <a:ln w="762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banana__group_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32814" y="0"/>
            <a:ext cx="3011186" cy="2438400"/>
          </a:xfrm>
          <a:prstGeom prst="rect">
            <a:avLst/>
          </a:prstGeom>
          <a:ln w="190500" cap="sq">
            <a:solidFill>
              <a:srgbClr val="92D05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Picture 9" descr="best-tap-water-filter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751" y="3505200"/>
            <a:ext cx="2952249" cy="2514600"/>
          </a:xfrm>
          <a:prstGeom prst="rect">
            <a:avLst/>
          </a:prstGeom>
          <a:ln w="190500" cap="sq">
            <a:solidFill>
              <a:srgbClr val="92D05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" name="Picture 10" descr="spypencamera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33800"/>
            <a:ext cx="3006259" cy="2309812"/>
          </a:xfrm>
          <a:prstGeom prst="rect">
            <a:avLst/>
          </a:prstGeom>
          <a:ln w="190500" cap="sq">
            <a:solidFill>
              <a:srgbClr val="92D05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7" name="Rounded Rectangle 16"/>
          <p:cNvSpPr/>
          <p:nvPr/>
        </p:nvSpPr>
        <p:spPr>
          <a:xfrm>
            <a:off x="6400800" y="2514600"/>
            <a:ext cx="2362200" cy="762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bn-BD" sz="6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লা</a:t>
            </a:r>
            <a:endParaRPr lang="en-US" sz="6000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228600" y="6096000"/>
            <a:ext cx="2362200" cy="762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bn-BD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লম</a:t>
            </a:r>
            <a:endParaRPr lang="en-US" sz="5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553200" y="6096000"/>
            <a:ext cx="2362200" cy="76200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bn-BD" sz="54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ল</a:t>
            </a:r>
            <a:endParaRPr lang="en-US" sz="5400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 animBg="1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2-Point Star 1"/>
          <p:cNvSpPr/>
          <p:nvPr/>
        </p:nvSpPr>
        <p:spPr>
          <a:xfrm>
            <a:off x="0" y="0"/>
            <a:ext cx="3352800" cy="2971800"/>
          </a:xfrm>
          <a:prstGeom prst="star32">
            <a:avLst/>
          </a:prstGeom>
          <a:solidFill>
            <a:srgbClr val="00B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99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খ</a:t>
            </a:r>
            <a:endParaRPr lang="en-US" sz="199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3581400" y="1524000"/>
            <a:ext cx="1447800" cy="1588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3048000" y="2362200"/>
            <a:ext cx="2590800" cy="1828800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2" idx="2"/>
          </p:cNvCxnSpPr>
          <p:nvPr/>
        </p:nvCxnSpPr>
        <p:spPr>
          <a:xfrm rot="5400000">
            <a:off x="1333500" y="3314700"/>
            <a:ext cx="685800" cy="1588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408_34525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8054" y="0"/>
            <a:ext cx="2745946" cy="24384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FFFF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 descr="418866_298092743632326_40149316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3505200"/>
            <a:ext cx="2743200" cy="25336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FFFF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 descr="931261_477586148991784_2014117079_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57600"/>
            <a:ext cx="2824162" cy="23622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FFFF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Oval 18"/>
          <p:cNvSpPr/>
          <p:nvPr/>
        </p:nvSpPr>
        <p:spPr>
          <a:xfrm>
            <a:off x="6477000" y="2590800"/>
            <a:ext cx="2667000" cy="762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bn-BD" sz="4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ই</a:t>
            </a:r>
            <a:endParaRPr lang="en-US" sz="48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0" y="6096000"/>
            <a:ext cx="2667000" cy="762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bn-BD" sz="4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ড়</a:t>
            </a:r>
            <a:endParaRPr lang="en-US" sz="48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477000" y="6096000"/>
            <a:ext cx="2667000" cy="762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bn-BD" sz="4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বর</a:t>
            </a:r>
            <a:endParaRPr lang="en-US" sz="48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0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4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2-Point Star 2"/>
          <p:cNvSpPr/>
          <p:nvPr/>
        </p:nvSpPr>
        <p:spPr>
          <a:xfrm>
            <a:off x="0" y="0"/>
            <a:ext cx="3581400" cy="3124200"/>
          </a:xfrm>
          <a:prstGeom prst="star12">
            <a:avLst/>
          </a:prstGeom>
          <a:solidFill>
            <a:srgbClr val="00B0F0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99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</a:t>
            </a:r>
            <a:endParaRPr lang="en-US" sz="199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352800" y="914400"/>
            <a:ext cx="1676400" cy="1588"/>
          </a:xfrm>
          <a:prstGeom prst="straightConnector1">
            <a:avLst/>
          </a:prstGeom>
          <a:ln w="762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895600" y="2514600"/>
            <a:ext cx="1676400" cy="1066800"/>
          </a:xfrm>
          <a:prstGeom prst="straightConnector1">
            <a:avLst/>
          </a:prstGeom>
          <a:ln w="762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3" idx="4"/>
          </p:cNvCxnSpPr>
          <p:nvPr/>
        </p:nvCxnSpPr>
        <p:spPr>
          <a:xfrm rot="16200000" flipH="1">
            <a:off x="1657350" y="3257550"/>
            <a:ext cx="381000" cy="114300"/>
          </a:xfrm>
          <a:prstGeom prst="straightConnector1">
            <a:avLst/>
          </a:prstGeom>
          <a:ln w="762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379193_587370541290927_1595295486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3790" y="3429000"/>
            <a:ext cx="3170210" cy="26460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 descr="June_1293289488_3-HIvory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0"/>
            <a:ext cx="3124200" cy="2705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429000"/>
            <a:ext cx="3124200" cy="26314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Rounded Rectangle 12"/>
          <p:cNvSpPr/>
          <p:nvPr/>
        </p:nvSpPr>
        <p:spPr>
          <a:xfrm>
            <a:off x="6553200" y="2667000"/>
            <a:ext cx="2286000" cy="685800"/>
          </a:xfrm>
          <a:prstGeom prst="round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</a:t>
            </a:r>
            <a:endParaRPr lang="en-US" sz="4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57200" y="6172200"/>
            <a:ext cx="2286000" cy="685800"/>
          </a:xfrm>
          <a:prstGeom prst="round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রু</a:t>
            </a:r>
            <a:endParaRPr lang="en-US" sz="4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400800" y="6172200"/>
            <a:ext cx="2286000" cy="685800"/>
          </a:xfrm>
          <a:prstGeom prst="round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</a:t>
            </a:r>
            <a:endParaRPr lang="en-US" sz="4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13" grpId="0" animBg="1"/>
      <p:bldP spid="14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0" y="0"/>
            <a:ext cx="2971800" cy="28956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99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ঘ</a:t>
            </a:r>
            <a:endParaRPr lang="en-US" sz="199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971800" y="1295400"/>
            <a:ext cx="1524000" cy="1588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590800" y="2362200"/>
            <a:ext cx="2057400" cy="1219200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953294" y="3162300"/>
            <a:ext cx="532606" cy="794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image_405_7518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0"/>
            <a:ext cx="3048000" cy="2590800"/>
          </a:xfrm>
          <a:prstGeom prst="rect">
            <a:avLst/>
          </a:prstGeom>
        </p:spPr>
      </p:pic>
      <p:pic>
        <p:nvPicPr>
          <p:cNvPr id="10" name="Picture 9" descr="Wall-Clock2-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7405" y="3352800"/>
            <a:ext cx="3046595" cy="2667000"/>
          </a:xfrm>
          <a:prstGeom prst="rect">
            <a:avLst/>
          </a:prstGeom>
        </p:spPr>
      </p:pic>
      <p:pic>
        <p:nvPicPr>
          <p:cNvPr id="11" name="Picture 10" descr="villagers%20from%20Laykee%20in%20hiding%20in%20January%20200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505201"/>
            <a:ext cx="3048000" cy="25146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096000" y="0"/>
            <a:ext cx="3048000" cy="25908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3429000"/>
            <a:ext cx="3048000" cy="25908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096000" y="3352800"/>
            <a:ext cx="3048000" cy="2667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6324600" y="2590800"/>
            <a:ext cx="2590800" cy="762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ঘা</a:t>
            </a:r>
            <a:r>
              <a:rPr lang="bn-BD" sz="4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</a:t>
            </a:r>
            <a:endParaRPr lang="en-US" sz="48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0" y="6096000"/>
            <a:ext cx="2590800" cy="762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bn-BD" sz="4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র</a:t>
            </a:r>
            <a:endParaRPr lang="en-US" sz="48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6400800" y="6096000"/>
            <a:ext cx="2590800" cy="762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bn-BD" sz="4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ড়ি</a:t>
            </a:r>
            <a:endParaRPr lang="en-US" sz="48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6629400" y="2667000"/>
            <a:ext cx="20574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304800" y="6172200"/>
            <a:ext cx="20574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6705600" y="6172200"/>
            <a:ext cx="20574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4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2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3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4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1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7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0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0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0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20" grpId="0" animBg="1"/>
      <p:bldP spid="21" grpId="0" animBg="1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2-Point Star 1"/>
          <p:cNvSpPr/>
          <p:nvPr/>
        </p:nvSpPr>
        <p:spPr>
          <a:xfrm>
            <a:off x="0" y="0"/>
            <a:ext cx="3733800" cy="3505200"/>
          </a:xfrm>
          <a:prstGeom prst="star32">
            <a:avLst/>
          </a:prstGeom>
          <a:solidFill>
            <a:srgbClr val="FF00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99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ঙ</a:t>
            </a:r>
            <a:endParaRPr lang="en-US" sz="19900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Green Fro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2819400"/>
            <a:ext cx="3429000" cy="3200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Oval 3"/>
          <p:cNvSpPr/>
          <p:nvPr/>
        </p:nvSpPr>
        <p:spPr>
          <a:xfrm>
            <a:off x="6248400" y="6019800"/>
            <a:ext cx="2895600" cy="8382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ব্যা</a:t>
            </a:r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ঙ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11111E-6 C -0.00295 -0.00394 -0.00486 -0.00926 -0.00816 -0.01274 C -0.00955 -0.01412 -0.01146 -0.01412 -0.01302 -0.01505 C -0.01476 -0.01621 -0.01632 -0.0176 -0.01771 -0.01922 C -0.03177 -0.03519 -0.01788 -0.02199 -0.02917 -0.03218 C -0.03299 -0.04769 -0.04497 -0.05996 -0.05486 -0.06875 C -0.0717 -0.08357 -0.08716 -0.10093 -0.10643 -0.10949 C -0.11511 -0.11736 -0.12587 -0.12014 -0.13559 -0.12477 C -0.13854 -0.12338 -0.14306 -0.12176 -0.14514 -0.11829 C -0.14618 -0.11644 -0.14618 -0.11389 -0.14688 -0.11181 C -0.15018 -0.10162 -0.14913 -0.1044 -0.15486 -0.09676 C -0.15747 -0.08565 -0.16268 -0.0794 -0.16771 -0.07084 C -0.17014 -0.06667 -0.17431 -0.05811 -0.17431 -0.05811 C -0.17622 -0.04723 -0.17865 -0.03357 -0.18229 -0.02361 C -0.18438 -0.01783 -0.18872 -0.00649 -0.18872 -0.00649 C -0.19028 0.00324 -0.19115 0.00926 -0.19514 0.01736 C -0.19566 0.02453 -0.19566 0.03194 -0.19688 0.03889 C -0.19722 0.04143 -0.19931 0.04282 -0.2 0.04514 C -0.20313 0.05578 -0.20538 0.06666 -0.20816 0.07754 C -0.21094 0.08889 -0.21181 0.10069 -0.21459 0.1118 C -0.21511 0.12268 -0.21615 0.13333 -0.21615 0.14421 C -0.21615 0.14652 -0.21632 0.15069 -0.21459 0.15069 C -0.21285 0.15069 -0.21354 0.14629 -0.21302 0.14421 C -0.21354 0.09838 -0.21354 0.05231 -0.21459 0.00648 C -0.21476 -0.00116 -0.21684 -0.01459 -0.21945 -0.02153 C -0.22118 -0.02616 -0.22587 -0.03426 -0.22587 -0.03426 C -0.22778 -0.04491 -0.23056 -0.05139 -0.23559 -0.06019 C -0.24045 -0.0801 -0.23229 -0.04908 -0.24202 -0.07524 C -0.24653 -0.0875 -0.24705 -0.09908 -0.25643 -0.10741 C -0.26945 -0.13658 -0.28264 -0.13912 -0.3033 -0.15255 C -0.30764 -0.15186 -0.31198 -0.15209 -0.31615 -0.15047 C -0.31806 -0.14977 -0.3191 -0.14699 -0.32101 -0.14607 C -0.32361 -0.14468 -0.32639 -0.14468 -0.32917 -0.14399 C -0.33507 -0.14005 -0.34236 -0.13774 -0.34688 -0.13102 C -0.34948 -0.12732 -0.3533 -0.11829 -0.3533 -0.11829 C -0.35556 -0.10857 -0.35868 -0.09861 -0.36302 -0.09028 C -0.36493 -0.08033 -0.36754 -0.07153 -0.37101 -0.06227 C -0.37396 -0.04607 -0.38021 -0.02639 -0.38716 -0.01274 C -0.39097 0.00231 -0.39375 0.01713 -0.39688 0.0324 C -0.39775 0.0368 -0.39896 0.04097 -0.4 0.04514 C -0.40052 0.04722 -0.40174 0.05162 -0.40174 0.05162 C -0.40226 0.05717 -0.40365 0.07129 -0.40486 0.07754 C -0.40573 0.08194 -0.40816 0.09051 -0.40816 0.09051 C -0.41441 0.07754 -0.4099 0.08889 -0.41302 0.06458 C -0.41389 0.0581 -0.4158 0.05601 -0.41771 0.04953 C -0.42136 0.03703 -0.425 0.0243 -0.43073 0.01296 C -0.43334 -0.00463 -0.44184 -0.01991 -0.45 -0.03426 C -0.45052 -0.03635 -0.4507 -0.03889 -0.45174 -0.04074 C -0.45452 -0.04561 -0.46129 -0.05371 -0.46129 -0.05371 C -0.46563 -0.07014 -0.47882 -0.07824 -0.48559 -0.09236 C -0.49132 -0.1044 -0.49757 -0.11644 -0.50643 -0.12477 C -0.51337 -0.13125 -0.5349 -0.14005 -0.54358 -0.1419 C -0.5658 -0.14028 -0.57292 -0.14306 -0.58716 -0.12477 C -0.58872 -0.11389 -0.59045 -0.10324 -0.59202 -0.09236 C -0.59323 -0.07524 -0.59306 -0.06899 -0.59844 -0.05579 C -0.60035 -0.05116 -0.60486 -0.04283 -0.60486 -0.04283 C -0.60851 -0.02246 -0.61684 -0.00579 -0.61945 0.01504 C -0.62014 0.02014 -0.62066 0.025 -0.62101 0.03009 C -0.6217 0.03726 -0.6217 0.04444 -0.62257 0.05162 C -0.62292 0.05393 -0.62396 0.05578 -0.62431 0.0581 C -0.625 0.06157 -0.62552 0.06527 -0.62587 0.06898 C -0.62813 0.08981 -0.62483 0.08078 -0.63073 0.09259 C -0.62552 0.15069 -0.63368 0.1074 -0.53716 0.1118 C -0.52813 0.11226 -0.51129 0.12268 -0.51129 0.12268 C -0.47431 0.11481 -0.42847 0.11921 -0.39358 0.11828 C -0.36841 0.1074 -0.32535 0.11736 -0.29844 0.1206 C -0.28351 0.12708 -0.2474 0.11921 -0.23386 0.11828 C -0.20313 0.11157 -0.25712 0.12291 -0.17917 0.11412 C -0.17257 0.11342 -0.16615 0.10972 -0.15972 0.10764 L -0.15972 0.10764 C -0.13924 0.10509 -0.14896 0.10648 -0.13073 0.10324 C -0.10712 0.09305 -0.06129 0.09537 -0.04358 0.09467 C -0.02483 0.09537 -0.00591 0.09676 0.01284 0.09676 C 0.0151 0.09676 0.01875 0.09745 0.01927 0.09467 C 0.02344 0.0743 0.01041 0.0618 0.00312 0.04745 C 0.00121 0.0368 -0.00035 0.02662 -0.00486 0.01736 C -0.00643 0.00393 -0.01059 -0.00672 -0.01459 -0.01922 C -0.01667 -0.02593 -0.01806 -0.03473 -0.02101 -0.04074 C -0.02222 -0.04329 -0.02448 -0.04468 -0.02587 -0.04723 C -0.03125 -0.05718 -0.02761 -0.05949 -0.03559 -0.06667 C -0.04063 -0.07709 -0.05209 -0.08843 -0.06129 -0.09236 C -0.07327 -0.11574 -0.10573 -0.09954 -0.12101 -0.09885 C -0.12952 -0.09514 -0.13525 -0.08704 -0.14202 -0.0794 C -0.15018 -0.07014 -0.15955 -0.06297 -0.16771 -0.05371 C -0.17518 -0.04537 -0.17066 -0.04954 -0.17587 -0.03866 C -0.18073 -0.02848 -0.18698 -0.02084 -0.19202 -0.01065 C -0.19688 -0.0007 -0.20156 0.00926 -0.20643 0.01944 C -0.20851 0.02384 -0.21302 0.0324 -0.21302 0.0324 C -0.21528 0.04722 -0.21806 0.05856 -0.22431 0.07106 C -0.22587 0.0868 -0.22847 0.10254 -0.23073 0.11828 C -0.23247 0.07176 -0.22986 0.08101 -0.24202 0.05162 C -0.24341 0.04838 -0.24393 0.04444 -0.24514 0.04097 C -0.24722 0.03518 -0.25174 0.02384 -0.25174 0.02384 C -0.25417 0.00671 -0.26163 -0.00718 -0.26615 -0.02361 C -0.26875 -0.03287 -0.26997 -0.04098 -0.27431 -0.04931 C -0.27639 -0.05834 -0.27639 -0.06945 -0.28073 -0.07732 C -0.28716 -0.08912 -0.29601 -0.09746 -0.30486 -0.10533 C -0.30781 -0.10787 -0.31059 -0.11065 -0.31302 -0.11389 C -0.31441 -0.11574 -0.31459 -0.11875 -0.31615 -0.12037 C -0.32084 -0.125 -0.32969 -0.13056 -0.33559 -0.13334 C -0.34462 -0.12871 -0.35278 -0.12338 -0.36129 -0.11829 C -0.36441 -0.11644 -0.37101 -0.11389 -0.37101 -0.11389 C -0.37674 -0.10625 -0.37986 -0.10741 -0.38559 -0.10093 C -0.39757 -0.0875 -0.38386 -0.10024 -0.39514 -0.09028 C -0.39896 -0.08264 -0.40156 -0.07431 -0.40486 -0.06667 C -0.40799 -0.05949 -0.41424 -0.05324 -0.41615 -0.04514 C -0.41962 -0.03056 -0.42466 -0.01713 -0.42743 -0.00209 C -0.42969 0.02245 -0.43264 0.04652 -0.43559 0.07106 C -0.44115 0.11875 -0.43438 0.07916 -0.43872 0.10324 C -0.44063 0.06898 -0.43993 0.06782 -0.45 0.04097 C -0.4507 0.03889 -0.4507 0.03634 -0.45174 0.03449 C -0.45347 0.03125 -0.45625 0.02893 -0.45816 0.02592 C -0.47483 -0.00024 -0.44514 0.04305 -0.46459 0.01088 C -0.46754 0.00601 -0.47431 -0.00209 -0.47431 -0.00209 C -0.47726 -0.01459 -0.4842 -0.02246 -0.49045 -0.03218 C -0.4967 -0.04167 -0.50018 -0.05486 -0.50643 -0.06436 C -0.50816 -0.06713 -0.51111 -0.06829 -0.51302 -0.07084 C -0.52101 -0.08149 -0.52327 -0.09723 -0.53229 -0.10533 C -0.54236 -0.12755 -0.54358 -0.12014 -0.56771 -0.11829 C -0.57535 -0.10811 -0.58646 -0.10602 -0.59688 -0.10324 C -0.60573 -0.09723 -0.60903 -0.09699 -0.61459 -0.0882 C -0.62188 -0.07662 -0.62136 -0.05973 -0.62743 -0.04723 C -0.62917 -0.02778 -0.63056 -0.00602 -0.63872 0.01088 C -0.6408 0.02129 -0.64393 0.03194 -0.64844 0.04097 C -0.6507 0.05671 -0.65278 0.07106 -0.65643 0.08611 C -0.64254 0.09907 -0.63021 0.09398 -0.61302 0.09259 C -0.59601 0.08518 -0.6224 0.09606 -0.57587 0.08819 C -0.57344 0.08773 -0.5717 0.08472 -0.56945 0.08402 C -0.55955 0.08125 -0.52222 0.07986 -0.51945 0.07963 C -0.37882 0.08634 -0.2375 0.08495 -0.09688 0.08611 C -0.08663 0.08935 -0.07674 0.09097 -0.06615 0.09259 C -0.05122 0.09907 -0.029 0.09051 -0.01302 0.09051 " pathEditMode="relative" ptsTypes="ffffffffffffffffffffffffffffffffffffffffffffffffffffffffffffffffffffFffffffffffffffffffffffffffffffffffffffffffffffffffffffffffffffA">
                                      <p:cBhvr>
                                        <p:cTn id="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/>
          <p:cNvSpPr/>
          <p:nvPr/>
        </p:nvSpPr>
        <p:spPr>
          <a:xfrm>
            <a:off x="0" y="0"/>
            <a:ext cx="9144000" cy="6858000"/>
          </a:xfrm>
          <a:prstGeom prst="flowChartPunchedTap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72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তোমাদের পাঠ্য বইয়ের </a:t>
            </a:r>
            <a:r>
              <a:rPr lang="en-US" sz="720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21</a:t>
            </a:r>
            <a:r>
              <a:rPr lang="bn-BD" sz="720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নং </a:t>
            </a:r>
            <a:r>
              <a:rPr lang="bn-BD" sz="72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পৃষ্টা খোল</a:t>
            </a:r>
            <a:endParaRPr lang="en-US" sz="7200" dirty="0">
              <a:solidFill>
                <a:schemeClr val="accent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32-Point Star 2"/>
          <p:cNvSpPr/>
          <p:nvPr/>
        </p:nvSpPr>
        <p:spPr>
          <a:xfrm>
            <a:off x="381000" y="4648200"/>
            <a:ext cx="2514600" cy="2209800"/>
          </a:xfrm>
          <a:prstGeom prst="star3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urved Up Arrow 3"/>
          <p:cNvSpPr/>
          <p:nvPr/>
        </p:nvSpPr>
        <p:spPr>
          <a:xfrm>
            <a:off x="0" y="0"/>
            <a:ext cx="4419600" cy="1143000"/>
          </a:xfrm>
          <a:prstGeom prst="curved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urved Down Arrow 4"/>
          <p:cNvSpPr/>
          <p:nvPr/>
        </p:nvSpPr>
        <p:spPr>
          <a:xfrm>
            <a:off x="5181600" y="5562600"/>
            <a:ext cx="3962400" cy="1295400"/>
          </a:xfrm>
          <a:prstGeom prst="curved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que 1"/>
          <p:cNvSpPr/>
          <p:nvPr/>
        </p:nvSpPr>
        <p:spPr>
          <a:xfrm>
            <a:off x="1371600" y="762000"/>
            <a:ext cx="6477000" cy="5257800"/>
          </a:xfrm>
          <a:prstGeom prst="plaque">
            <a:avLst/>
          </a:prstGeom>
          <a:solidFill>
            <a:srgbClr val="FFFF00"/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সরব পাঠ</a:t>
            </a:r>
            <a:endParaRPr lang="en-US" sz="13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&quot;No&quot; Symbol 2"/>
          <p:cNvSpPr/>
          <p:nvPr/>
        </p:nvSpPr>
        <p:spPr>
          <a:xfrm>
            <a:off x="7696200" y="0"/>
            <a:ext cx="1447800" cy="1371600"/>
          </a:xfrm>
          <a:prstGeom prst="noSmoking">
            <a:avLst/>
          </a:prstGeom>
          <a:solidFill>
            <a:srgbClr val="FF0000"/>
          </a:solidFill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&quot;No&quot; Symbol 3"/>
          <p:cNvSpPr/>
          <p:nvPr/>
        </p:nvSpPr>
        <p:spPr>
          <a:xfrm>
            <a:off x="7696200" y="5486400"/>
            <a:ext cx="1447800" cy="1371600"/>
          </a:xfrm>
          <a:prstGeom prst="noSmoking">
            <a:avLst/>
          </a:prstGeom>
          <a:solidFill>
            <a:srgbClr val="FF0000"/>
          </a:solidFill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&quot;No&quot; Symbol 4"/>
          <p:cNvSpPr/>
          <p:nvPr/>
        </p:nvSpPr>
        <p:spPr>
          <a:xfrm>
            <a:off x="0" y="5486400"/>
            <a:ext cx="1447800" cy="1371600"/>
          </a:xfrm>
          <a:prstGeom prst="noSmoking">
            <a:avLst/>
          </a:prstGeom>
          <a:solidFill>
            <a:srgbClr val="FF0000"/>
          </a:solidFill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&quot;No&quot; Symbol 5"/>
          <p:cNvSpPr/>
          <p:nvPr/>
        </p:nvSpPr>
        <p:spPr>
          <a:xfrm>
            <a:off x="0" y="0"/>
            <a:ext cx="1447800" cy="1371600"/>
          </a:xfrm>
          <a:prstGeom prst="noSmoking">
            <a:avLst/>
          </a:prstGeom>
          <a:solidFill>
            <a:srgbClr val="FF0000"/>
          </a:solidFill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2418735" y="941074"/>
            <a:ext cx="2790827" cy="1729182"/>
          </a:xfrm>
          <a:custGeom>
            <a:avLst/>
            <a:gdLst>
              <a:gd name="connsiteX0" fmla="*/ 0 w 2790827"/>
              <a:gd name="connsiteY0" fmla="*/ 1256436 h 1729182"/>
              <a:gd name="connsiteX1" fmla="*/ 88491 w 2790827"/>
              <a:gd name="connsiteY1" fmla="*/ 1212191 h 1729182"/>
              <a:gd name="connsiteX2" fmla="*/ 176981 w 2790827"/>
              <a:gd name="connsiteY2" fmla="*/ 1153197 h 1729182"/>
              <a:gd name="connsiteX3" fmla="*/ 309717 w 2790827"/>
              <a:gd name="connsiteY3" fmla="*/ 1094203 h 1729182"/>
              <a:gd name="connsiteX4" fmla="*/ 353962 w 2790827"/>
              <a:gd name="connsiteY4" fmla="*/ 1079455 h 1729182"/>
              <a:gd name="connsiteX5" fmla="*/ 442452 w 2790827"/>
              <a:gd name="connsiteY5" fmla="*/ 1020461 h 1729182"/>
              <a:gd name="connsiteX6" fmla="*/ 501446 w 2790827"/>
              <a:gd name="connsiteY6" fmla="*/ 1005713 h 1729182"/>
              <a:gd name="connsiteX7" fmla="*/ 545691 w 2790827"/>
              <a:gd name="connsiteY7" fmla="*/ 990965 h 1729182"/>
              <a:gd name="connsiteX8" fmla="*/ 722671 w 2790827"/>
              <a:gd name="connsiteY8" fmla="*/ 976216 h 1729182"/>
              <a:gd name="connsiteX9" fmla="*/ 1047136 w 2790827"/>
              <a:gd name="connsiteY9" fmla="*/ 961468 h 1729182"/>
              <a:gd name="connsiteX10" fmla="*/ 1342104 w 2790827"/>
              <a:gd name="connsiteY10" fmla="*/ 946720 h 1729182"/>
              <a:gd name="connsiteX11" fmla="*/ 1430594 w 2790827"/>
              <a:gd name="connsiteY11" fmla="*/ 931971 h 1729182"/>
              <a:gd name="connsiteX12" fmla="*/ 1474839 w 2790827"/>
              <a:gd name="connsiteY12" fmla="*/ 917223 h 1729182"/>
              <a:gd name="connsiteX13" fmla="*/ 1696065 w 2790827"/>
              <a:gd name="connsiteY13" fmla="*/ 887726 h 1729182"/>
              <a:gd name="connsiteX14" fmla="*/ 1740310 w 2790827"/>
              <a:gd name="connsiteY14" fmla="*/ 872978 h 1729182"/>
              <a:gd name="connsiteX15" fmla="*/ 1799304 w 2790827"/>
              <a:gd name="connsiteY15" fmla="*/ 858229 h 1729182"/>
              <a:gd name="connsiteX16" fmla="*/ 1843549 w 2790827"/>
              <a:gd name="connsiteY16" fmla="*/ 843481 h 1729182"/>
              <a:gd name="connsiteX17" fmla="*/ 1902542 w 2790827"/>
              <a:gd name="connsiteY17" fmla="*/ 828732 h 1729182"/>
              <a:gd name="connsiteX18" fmla="*/ 1961536 w 2790827"/>
              <a:gd name="connsiteY18" fmla="*/ 799236 h 1729182"/>
              <a:gd name="connsiteX19" fmla="*/ 2020530 w 2790827"/>
              <a:gd name="connsiteY19" fmla="*/ 784487 h 1729182"/>
              <a:gd name="connsiteX20" fmla="*/ 2064775 w 2790827"/>
              <a:gd name="connsiteY20" fmla="*/ 769739 h 1729182"/>
              <a:gd name="connsiteX21" fmla="*/ 2109020 w 2790827"/>
              <a:gd name="connsiteY21" fmla="*/ 740242 h 1729182"/>
              <a:gd name="connsiteX22" fmla="*/ 2153265 w 2790827"/>
              <a:gd name="connsiteY22" fmla="*/ 725494 h 1729182"/>
              <a:gd name="connsiteX23" fmla="*/ 2227007 w 2790827"/>
              <a:gd name="connsiteY23" fmla="*/ 651752 h 1729182"/>
              <a:gd name="connsiteX24" fmla="*/ 2315497 w 2790827"/>
              <a:gd name="connsiteY24" fmla="*/ 622255 h 1729182"/>
              <a:gd name="connsiteX25" fmla="*/ 2344994 w 2790827"/>
              <a:gd name="connsiteY25" fmla="*/ 578010 h 1729182"/>
              <a:gd name="connsiteX26" fmla="*/ 2389239 w 2790827"/>
              <a:gd name="connsiteY26" fmla="*/ 563261 h 1729182"/>
              <a:gd name="connsiteX27" fmla="*/ 2433484 w 2790827"/>
              <a:gd name="connsiteY27" fmla="*/ 533765 h 1729182"/>
              <a:gd name="connsiteX28" fmla="*/ 2521975 w 2790827"/>
              <a:gd name="connsiteY28" fmla="*/ 474771 h 1729182"/>
              <a:gd name="connsiteX29" fmla="*/ 2551471 w 2790827"/>
              <a:gd name="connsiteY29" fmla="*/ 430526 h 1729182"/>
              <a:gd name="connsiteX30" fmla="*/ 2625213 w 2790827"/>
              <a:gd name="connsiteY30" fmla="*/ 342036 h 1729182"/>
              <a:gd name="connsiteX31" fmla="*/ 2669459 w 2790827"/>
              <a:gd name="connsiteY31" fmla="*/ 253545 h 1729182"/>
              <a:gd name="connsiteX32" fmla="*/ 2684207 w 2790827"/>
              <a:gd name="connsiteY32" fmla="*/ 209300 h 1729182"/>
              <a:gd name="connsiteX33" fmla="*/ 2728452 w 2790827"/>
              <a:gd name="connsiteY33" fmla="*/ 120810 h 1729182"/>
              <a:gd name="connsiteX34" fmla="*/ 2713704 w 2790827"/>
              <a:gd name="connsiteY34" fmla="*/ 47068 h 1729182"/>
              <a:gd name="connsiteX35" fmla="*/ 2610465 w 2790827"/>
              <a:gd name="connsiteY35" fmla="*/ 106061 h 1729182"/>
              <a:gd name="connsiteX36" fmla="*/ 2580968 w 2790827"/>
              <a:gd name="connsiteY36" fmla="*/ 312539 h 1729182"/>
              <a:gd name="connsiteX37" fmla="*/ 2551471 w 2790827"/>
              <a:gd name="connsiteY37" fmla="*/ 356784 h 1729182"/>
              <a:gd name="connsiteX38" fmla="*/ 2536723 w 2790827"/>
              <a:gd name="connsiteY38" fmla="*/ 401029 h 1729182"/>
              <a:gd name="connsiteX39" fmla="*/ 2551471 w 2790827"/>
              <a:gd name="connsiteY39" fmla="*/ 460023 h 1729182"/>
              <a:gd name="connsiteX40" fmla="*/ 2595717 w 2790827"/>
              <a:gd name="connsiteY40" fmla="*/ 445274 h 1729182"/>
              <a:gd name="connsiteX41" fmla="*/ 2684207 w 2790827"/>
              <a:gd name="connsiteY41" fmla="*/ 401029 h 1729182"/>
              <a:gd name="connsiteX42" fmla="*/ 2728452 w 2790827"/>
              <a:gd name="connsiteY42" fmla="*/ 356784 h 1729182"/>
              <a:gd name="connsiteX43" fmla="*/ 2787446 w 2790827"/>
              <a:gd name="connsiteY43" fmla="*/ 430526 h 1729182"/>
              <a:gd name="connsiteX44" fmla="*/ 2772697 w 2790827"/>
              <a:gd name="connsiteY44" fmla="*/ 489520 h 1729182"/>
              <a:gd name="connsiteX45" fmla="*/ 2654710 w 2790827"/>
              <a:gd name="connsiteY45" fmla="*/ 460023 h 1729182"/>
              <a:gd name="connsiteX46" fmla="*/ 2536723 w 2790827"/>
              <a:gd name="connsiteY46" fmla="*/ 445274 h 1729182"/>
              <a:gd name="connsiteX47" fmla="*/ 2492478 w 2790827"/>
              <a:gd name="connsiteY47" fmla="*/ 283042 h 1729182"/>
              <a:gd name="connsiteX48" fmla="*/ 2448233 w 2790827"/>
              <a:gd name="connsiteY48" fmla="*/ 268294 h 1729182"/>
              <a:gd name="connsiteX49" fmla="*/ 2389239 w 2790827"/>
              <a:gd name="connsiteY49" fmla="*/ 283042 h 1729182"/>
              <a:gd name="connsiteX50" fmla="*/ 2389239 w 2790827"/>
              <a:gd name="connsiteY50" fmla="*/ 371532 h 1729182"/>
              <a:gd name="connsiteX51" fmla="*/ 2433484 w 2790827"/>
              <a:gd name="connsiteY51" fmla="*/ 401029 h 1729182"/>
              <a:gd name="connsiteX52" fmla="*/ 2462981 w 2790827"/>
              <a:gd name="connsiteY52" fmla="*/ 445274 h 1729182"/>
              <a:gd name="connsiteX53" fmla="*/ 2566220 w 2790827"/>
              <a:gd name="connsiteY53" fmla="*/ 460023 h 1729182"/>
              <a:gd name="connsiteX54" fmla="*/ 2521975 w 2790827"/>
              <a:gd name="connsiteY54" fmla="*/ 489520 h 1729182"/>
              <a:gd name="connsiteX55" fmla="*/ 2433484 w 2790827"/>
              <a:gd name="connsiteY55" fmla="*/ 519016 h 1729182"/>
              <a:gd name="connsiteX56" fmla="*/ 2344994 w 2790827"/>
              <a:gd name="connsiteY56" fmla="*/ 578010 h 1729182"/>
              <a:gd name="connsiteX57" fmla="*/ 2330246 w 2790827"/>
              <a:gd name="connsiteY57" fmla="*/ 622255 h 1729182"/>
              <a:gd name="connsiteX58" fmla="*/ 2241755 w 2790827"/>
              <a:gd name="connsiteY58" fmla="*/ 681249 h 1729182"/>
              <a:gd name="connsiteX59" fmla="*/ 2330246 w 2790827"/>
              <a:gd name="connsiteY59" fmla="*/ 681249 h 1729182"/>
              <a:gd name="connsiteX60" fmla="*/ 2507226 w 2790827"/>
              <a:gd name="connsiteY60" fmla="*/ 695997 h 1729182"/>
              <a:gd name="connsiteX61" fmla="*/ 2536723 w 2790827"/>
              <a:gd name="connsiteY61" fmla="*/ 754991 h 1729182"/>
              <a:gd name="connsiteX62" fmla="*/ 2551471 w 2790827"/>
              <a:gd name="connsiteY62" fmla="*/ 799236 h 1729182"/>
              <a:gd name="connsiteX63" fmla="*/ 2462981 w 2790827"/>
              <a:gd name="connsiteY63" fmla="*/ 843481 h 1729182"/>
              <a:gd name="connsiteX64" fmla="*/ 2418736 w 2790827"/>
              <a:gd name="connsiteY64" fmla="*/ 813984 h 1729182"/>
              <a:gd name="connsiteX65" fmla="*/ 2389239 w 2790827"/>
              <a:gd name="connsiteY65" fmla="*/ 725494 h 1729182"/>
              <a:gd name="connsiteX66" fmla="*/ 2374491 w 2790827"/>
              <a:gd name="connsiteY66" fmla="*/ 681249 h 1729182"/>
              <a:gd name="connsiteX67" fmla="*/ 2330246 w 2790827"/>
              <a:gd name="connsiteY67" fmla="*/ 666500 h 1729182"/>
              <a:gd name="connsiteX68" fmla="*/ 2271252 w 2790827"/>
              <a:gd name="connsiteY68" fmla="*/ 578010 h 1729182"/>
              <a:gd name="connsiteX69" fmla="*/ 2241755 w 2790827"/>
              <a:gd name="connsiteY69" fmla="*/ 533765 h 1729182"/>
              <a:gd name="connsiteX70" fmla="*/ 2227007 w 2790827"/>
              <a:gd name="connsiteY70" fmla="*/ 474771 h 1729182"/>
              <a:gd name="connsiteX71" fmla="*/ 2079523 w 2790827"/>
              <a:gd name="connsiteY71" fmla="*/ 474771 h 1729182"/>
              <a:gd name="connsiteX72" fmla="*/ 2050026 w 2790827"/>
              <a:gd name="connsiteY72" fmla="*/ 519016 h 1729182"/>
              <a:gd name="connsiteX73" fmla="*/ 2064775 w 2790827"/>
              <a:gd name="connsiteY73" fmla="*/ 592758 h 1729182"/>
              <a:gd name="connsiteX74" fmla="*/ 2109020 w 2790827"/>
              <a:gd name="connsiteY74" fmla="*/ 622255 h 1729182"/>
              <a:gd name="connsiteX75" fmla="*/ 2286000 w 2790827"/>
              <a:gd name="connsiteY75" fmla="*/ 637003 h 1729182"/>
              <a:gd name="connsiteX76" fmla="*/ 2300749 w 2790827"/>
              <a:gd name="connsiteY76" fmla="*/ 725494 h 1729182"/>
              <a:gd name="connsiteX77" fmla="*/ 2241755 w 2790827"/>
              <a:gd name="connsiteY77" fmla="*/ 710745 h 1729182"/>
              <a:gd name="connsiteX78" fmla="*/ 2079523 w 2790827"/>
              <a:gd name="connsiteY78" fmla="*/ 740242 h 1729182"/>
              <a:gd name="connsiteX79" fmla="*/ 2035278 w 2790827"/>
              <a:gd name="connsiteY79" fmla="*/ 769739 h 1729182"/>
              <a:gd name="connsiteX80" fmla="*/ 1917291 w 2790827"/>
              <a:gd name="connsiteY80" fmla="*/ 872978 h 1729182"/>
              <a:gd name="connsiteX81" fmla="*/ 1873046 w 2790827"/>
              <a:gd name="connsiteY81" fmla="*/ 902474 h 1729182"/>
              <a:gd name="connsiteX82" fmla="*/ 1828800 w 2790827"/>
              <a:gd name="connsiteY82" fmla="*/ 872978 h 1729182"/>
              <a:gd name="connsiteX83" fmla="*/ 1784555 w 2790827"/>
              <a:gd name="connsiteY83" fmla="*/ 695997 h 1729182"/>
              <a:gd name="connsiteX84" fmla="*/ 1681317 w 2790827"/>
              <a:gd name="connsiteY84" fmla="*/ 710745 h 1729182"/>
              <a:gd name="connsiteX85" fmla="*/ 1666568 w 2790827"/>
              <a:gd name="connsiteY85" fmla="*/ 813984 h 1729182"/>
              <a:gd name="connsiteX86" fmla="*/ 1946788 w 2790827"/>
              <a:gd name="connsiteY86" fmla="*/ 828732 h 1729182"/>
              <a:gd name="connsiteX87" fmla="*/ 2035278 w 2790827"/>
              <a:gd name="connsiteY87" fmla="*/ 887726 h 1729182"/>
              <a:gd name="connsiteX88" fmla="*/ 2079523 w 2790827"/>
              <a:gd name="connsiteY88" fmla="*/ 917223 h 1729182"/>
              <a:gd name="connsiteX89" fmla="*/ 2138517 w 2790827"/>
              <a:gd name="connsiteY89" fmla="*/ 1005713 h 1729182"/>
              <a:gd name="connsiteX90" fmla="*/ 2168013 w 2790827"/>
              <a:gd name="connsiteY90" fmla="*/ 1094203 h 1729182"/>
              <a:gd name="connsiteX91" fmla="*/ 2123768 w 2790827"/>
              <a:gd name="connsiteY91" fmla="*/ 1123700 h 1729182"/>
              <a:gd name="connsiteX92" fmla="*/ 2079523 w 2790827"/>
              <a:gd name="connsiteY92" fmla="*/ 1108952 h 1729182"/>
              <a:gd name="connsiteX93" fmla="*/ 1991033 w 2790827"/>
              <a:gd name="connsiteY93" fmla="*/ 1035210 h 1729182"/>
              <a:gd name="connsiteX94" fmla="*/ 1976284 w 2790827"/>
              <a:gd name="connsiteY94" fmla="*/ 990965 h 1729182"/>
              <a:gd name="connsiteX95" fmla="*/ 2005781 w 2790827"/>
              <a:gd name="connsiteY95" fmla="*/ 872978 h 1729182"/>
              <a:gd name="connsiteX96" fmla="*/ 1887794 w 2790827"/>
              <a:gd name="connsiteY96" fmla="*/ 813984 h 1729182"/>
              <a:gd name="connsiteX97" fmla="*/ 1814052 w 2790827"/>
              <a:gd name="connsiteY97" fmla="*/ 931971 h 1729182"/>
              <a:gd name="connsiteX98" fmla="*/ 1578078 w 2790827"/>
              <a:gd name="connsiteY98" fmla="*/ 946720 h 1729182"/>
              <a:gd name="connsiteX99" fmla="*/ 1415846 w 2790827"/>
              <a:gd name="connsiteY99" fmla="*/ 902474 h 1729182"/>
              <a:gd name="connsiteX100" fmla="*/ 1356852 w 2790827"/>
              <a:gd name="connsiteY100" fmla="*/ 813984 h 1729182"/>
              <a:gd name="connsiteX101" fmla="*/ 1327355 w 2790827"/>
              <a:gd name="connsiteY101" fmla="*/ 769739 h 1729182"/>
              <a:gd name="connsiteX102" fmla="*/ 1283110 w 2790827"/>
              <a:gd name="connsiteY102" fmla="*/ 754991 h 1729182"/>
              <a:gd name="connsiteX103" fmla="*/ 1135626 w 2790827"/>
              <a:gd name="connsiteY103" fmla="*/ 769739 h 1729182"/>
              <a:gd name="connsiteX104" fmla="*/ 1076633 w 2790827"/>
              <a:gd name="connsiteY104" fmla="*/ 858229 h 1729182"/>
              <a:gd name="connsiteX105" fmla="*/ 1253613 w 2790827"/>
              <a:gd name="connsiteY105" fmla="*/ 887726 h 1729182"/>
              <a:gd name="connsiteX106" fmla="*/ 1327355 w 2790827"/>
              <a:gd name="connsiteY106" fmla="*/ 902474 h 1729182"/>
              <a:gd name="connsiteX107" fmla="*/ 1445342 w 2790827"/>
              <a:gd name="connsiteY107" fmla="*/ 917223 h 1729182"/>
              <a:gd name="connsiteX108" fmla="*/ 1489588 w 2790827"/>
              <a:gd name="connsiteY108" fmla="*/ 946720 h 1729182"/>
              <a:gd name="connsiteX109" fmla="*/ 1533833 w 2790827"/>
              <a:gd name="connsiteY109" fmla="*/ 990965 h 1729182"/>
              <a:gd name="connsiteX110" fmla="*/ 1578078 w 2790827"/>
              <a:gd name="connsiteY110" fmla="*/ 1005713 h 1729182"/>
              <a:gd name="connsiteX111" fmla="*/ 1622323 w 2790827"/>
              <a:gd name="connsiteY111" fmla="*/ 1035210 h 1729182"/>
              <a:gd name="connsiteX112" fmla="*/ 1681317 w 2790827"/>
              <a:gd name="connsiteY112" fmla="*/ 1094203 h 1729182"/>
              <a:gd name="connsiteX113" fmla="*/ 1696065 w 2790827"/>
              <a:gd name="connsiteY113" fmla="*/ 1138449 h 1729182"/>
              <a:gd name="connsiteX114" fmla="*/ 1740310 w 2790827"/>
              <a:gd name="connsiteY114" fmla="*/ 1153197 h 1729182"/>
              <a:gd name="connsiteX115" fmla="*/ 1784555 w 2790827"/>
              <a:gd name="connsiteY115" fmla="*/ 1167945 h 1729182"/>
              <a:gd name="connsiteX116" fmla="*/ 1858297 w 2790827"/>
              <a:gd name="connsiteY116" fmla="*/ 1256436 h 1729182"/>
              <a:gd name="connsiteX117" fmla="*/ 1814052 w 2790827"/>
              <a:gd name="connsiteY117" fmla="*/ 1374423 h 1729182"/>
              <a:gd name="connsiteX118" fmla="*/ 1769807 w 2790827"/>
              <a:gd name="connsiteY118" fmla="*/ 1389171 h 1729182"/>
              <a:gd name="connsiteX119" fmla="*/ 1681317 w 2790827"/>
              <a:gd name="connsiteY119" fmla="*/ 1433416 h 1729182"/>
              <a:gd name="connsiteX120" fmla="*/ 1622323 w 2790827"/>
              <a:gd name="connsiteY120" fmla="*/ 1418668 h 1729182"/>
              <a:gd name="connsiteX121" fmla="*/ 1578078 w 2790827"/>
              <a:gd name="connsiteY121" fmla="*/ 1389171 h 1729182"/>
              <a:gd name="connsiteX122" fmla="*/ 1519084 w 2790827"/>
              <a:gd name="connsiteY122" fmla="*/ 1300681 h 1729182"/>
              <a:gd name="connsiteX123" fmla="*/ 1533833 w 2790827"/>
              <a:gd name="connsiteY123" fmla="*/ 1079455 h 1729182"/>
              <a:gd name="connsiteX124" fmla="*/ 1533833 w 2790827"/>
              <a:gd name="connsiteY124" fmla="*/ 961468 h 1729182"/>
              <a:gd name="connsiteX125" fmla="*/ 796413 w 2790827"/>
              <a:gd name="connsiteY125" fmla="*/ 946720 h 1729182"/>
              <a:gd name="connsiteX126" fmla="*/ 648930 w 2790827"/>
              <a:gd name="connsiteY126" fmla="*/ 902474 h 1729182"/>
              <a:gd name="connsiteX127" fmla="*/ 634181 w 2790827"/>
              <a:gd name="connsiteY127" fmla="*/ 858229 h 1729182"/>
              <a:gd name="connsiteX128" fmla="*/ 707923 w 2790827"/>
              <a:gd name="connsiteY128" fmla="*/ 740242 h 1729182"/>
              <a:gd name="connsiteX129" fmla="*/ 737420 w 2790827"/>
              <a:gd name="connsiteY129" fmla="*/ 695997 h 1729182"/>
              <a:gd name="connsiteX130" fmla="*/ 840659 w 2790827"/>
              <a:gd name="connsiteY130" fmla="*/ 651752 h 1729182"/>
              <a:gd name="connsiteX131" fmla="*/ 929149 w 2790827"/>
              <a:gd name="connsiteY131" fmla="*/ 622255 h 1729182"/>
              <a:gd name="connsiteX132" fmla="*/ 1061884 w 2790827"/>
              <a:gd name="connsiteY132" fmla="*/ 607507 h 1729182"/>
              <a:gd name="connsiteX133" fmla="*/ 1076633 w 2790827"/>
              <a:gd name="connsiteY133" fmla="*/ 651752 h 1729182"/>
              <a:gd name="connsiteX134" fmla="*/ 1061884 w 2790827"/>
              <a:gd name="connsiteY134" fmla="*/ 725494 h 1729182"/>
              <a:gd name="connsiteX135" fmla="*/ 988142 w 2790827"/>
              <a:gd name="connsiteY135" fmla="*/ 813984 h 1729182"/>
              <a:gd name="connsiteX136" fmla="*/ 943897 w 2790827"/>
              <a:gd name="connsiteY136" fmla="*/ 828732 h 1729182"/>
              <a:gd name="connsiteX137" fmla="*/ 914400 w 2790827"/>
              <a:gd name="connsiteY137" fmla="*/ 872978 h 1729182"/>
              <a:gd name="connsiteX138" fmla="*/ 884904 w 2790827"/>
              <a:gd name="connsiteY138" fmla="*/ 1035210 h 1729182"/>
              <a:gd name="connsiteX139" fmla="*/ 973394 w 2790827"/>
              <a:gd name="connsiteY139" fmla="*/ 1079455 h 1729182"/>
              <a:gd name="connsiteX140" fmla="*/ 1017639 w 2790827"/>
              <a:gd name="connsiteY140" fmla="*/ 1108952 h 1729182"/>
              <a:gd name="connsiteX141" fmla="*/ 1002891 w 2790827"/>
              <a:gd name="connsiteY141" fmla="*/ 1285932 h 1729182"/>
              <a:gd name="connsiteX142" fmla="*/ 1047136 w 2790827"/>
              <a:gd name="connsiteY142" fmla="*/ 1300681 h 1729182"/>
              <a:gd name="connsiteX143" fmla="*/ 1076633 w 2790827"/>
              <a:gd name="connsiteY143" fmla="*/ 1344926 h 1729182"/>
              <a:gd name="connsiteX144" fmla="*/ 1061884 w 2790827"/>
              <a:gd name="connsiteY144" fmla="*/ 1403920 h 1729182"/>
              <a:gd name="connsiteX145" fmla="*/ 1032388 w 2790827"/>
              <a:gd name="connsiteY145" fmla="*/ 1477661 h 1729182"/>
              <a:gd name="connsiteX146" fmla="*/ 1017639 w 2790827"/>
              <a:gd name="connsiteY146" fmla="*/ 1521907 h 1729182"/>
              <a:gd name="connsiteX147" fmla="*/ 1047136 w 2790827"/>
              <a:gd name="connsiteY147" fmla="*/ 1625145 h 1729182"/>
              <a:gd name="connsiteX148" fmla="*/ 1091381 w 2790827"/>
              <a:gd name="connsiteY148" fmla="*/ 1639894 h 1729182"/>
              <a:gd name="connsiteX149" fmla="*/ 1179871 w 2790827"/>
              <a:gd name="connsiteY149" fmla="*/ 1654642 h 1729182"/>
              <a:gd name="connsiteX150" fmla="*/ 1135626 w 2790827"/>
              <a:gd name="connsiteY150" fmla="*/ 1713636 h 1729182"/>
              <a:gd name="connsiteX151" fmla="*/ 1179871 w 2790827"/>
              <a:gd name="connsiteY151" fmla="*/ 1698887 h 1729182"/>
              <a:gd name="connsiteX152" fmla="*/ 1194620 w 2790827"/>
              <a:gd name="connsiteY152" fmla="*/ 1654642 h 1729182"/>
              <a:gd name="connsiteX153" fmla="*/ 1253613 w 2790827"/>
              <a:gd name="connsiteY153" fmla="*/ 1566152 h 1729182"/>
              <a:gd name="connsiteX154" fmla="*/ 1327355 w 2790827"/>
              <a:gd name="connsiteY154" fmla="*/ 1462913 h 1729182"/>
              <a:gd name="connsiteX155" fmla="*/ 1371600 w 2790827"/>
              <a:gd name="connsiteY155" fmla="*/ 1300681 h 1729182"/>
              <a:gd name="connsiteX156" fmla="*/ 1356852 w 2790827"/>
              <a:gd name="connsiteY156" fmla="*/ 1226939 h 1729182"/>
              <a:gd name="connsiteX157" fmla="*/ 1165123 w 2790827"/>
              <a:gd name="connsiteY157" fmla="*/ 1153197 h 1729182"/>
              <a:gd name="connsiteX158" fmla="*/ 1061884 w 2790827"/>
              <a:gd name="connsiteY158" fmla="*/ 1123700 h 1729182"/>
              <a:gd name="connsiteX159" fmla="*/ 1017639 w 2790827"/>
              <a:gd name="connsiteY159" fmla="*/ 1079455 h 1729182"/>
              <a:gd name="connsiteX160" fmla="*/ 958646 w 2790827"/>
              <a:gd name="connsiteY160" fmla="*/ 1064707 h 1729182"/>
              <a:gd name="connsiteX161" fmla="*/ 943897 w 2790827"/>
              <a:gd name="connsiteY161" fmla="*/ 1020461 h 1729182"/>
              <a:gd name="connsiteX162" fmla="*/ 855407 w 2790827"/>
              <a:gd name="connsiteY162" fmla="*/ 990965 h 1729182"/>
              <a:gd name="connsiteX163" fmla="*/ 870155 w 2790827"/>
              <a:gd name="connsiteY163" fmla="*/ 1005713 h 172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</a:cxnLst>
            <a:rect l="l" t="t" r="r" b="b"/>
            <a:pathLst>
              <a:path w="2790827" h="1729182">
                <a:moveTo>
                  <a:pt x="0" y="1256436"/>
                </a:moveTo>
                <a:cubicBezTo>
                  <a:pt x="44342" y="1241655"/>
                  <a:pt x="50373" y="1243956"/>
                  <a:pt x="88491" y="1212191"/>
                </a:cubicBezTo>
                <a:cubicBezTo>
                  <a:pt x="162143" y="1150814"/>
                  <a:pt x="99224" y="1179115"/>
                  <a:pt x="176981" y="1153197"/>
                </a:cubicBezTo>
                <a:cubicBezTo>
                  <a:pt x="247096" y="1106453"/>
                  <a:pt x="204411" y="1129305"/>
                  <a:pt x="309717" y="1094203"/>
                </a:cubicBezTo>
                <a:lnTo>
                  <a:pt x="353962" y="1079455"/>
                </a:lnTo>
                <a:cubicBezTo>
                  <a:pt x="383459" y="1059790"/>
                  <a:pt x="408060" y="1029059"/>
                  <a:pt x="442452" y="1020461"/>
                </a:cubicBezTo>
                <a:cubicBezTo>
                  <a:pt x="462117" y="1015545"/>
                  <a:pt x="481956" y="1011281"/>
                  <a:pt x="501446" y="1005713"/>
                </a:cubicBezTo>
                <a:cubicBezTo>
                  <a:pt x="516394" y="1001442"/>
                  <a:pt x="530281" y="993020"/>
                  <a:pt x="545691" y="990965"/>
                </a:cubicBezTo>
                <a:cubicBezTo>
                  <a:pt x="604370" y="983141"/>
                  <a:pt x="663575" y="979692"/>
                  <a:pt x="722671" y="976216"/>
                </a:cubicBezTo>
                <a:cubicBezTo>
                  <a:pt x="830751" y="969858"/>
                  <a:pt x="938992" y="966618"/>
                  <a:pt x="1047136" y="961468"/>
                </a:cubicBezTo>
                <a:lnTo>
                  <a:pt x="1342104" y="946720"/>
                </a:lnTo>
                <a:cubicBezTo>
                  <a:pt x="1371601" y="941804"/>
                  <a:pt x="1401403" y="938458"/>
                  <a:pt x="1430594" y="931971"/>
                </a:cubicBezTo>
                <a:cubicBezTo>
                  <a:pt x="1445770" y="928599"/>
                  <a:pt x="1459504" y="919779"/>
                  <a:pt x="1474839" y="917223"/>
                </a:cubicBezTo>
                <a:cubicBezTo>
                  <a:pt x="1602635" y="895923"/>
                  <a:pt x="1586945" y="911974"/>
                  <a:pt x="1696065" y="887726"/>
                </a:cubicBezTo>
                <a:cubicBezTo>
                  <a:pt x="1711241" y="884354"/>
                  <a:pt x="1725362" y="877249"/>
                  <a:pt x="1740310" y="872978"/>
                </a:cubicBezTo>
                <a:cubicBezTo>
                  <a:pt x="1759800" y="867409"/>
                  <a:pt x="1779814" y="863798"/>
                  <a:pt x="1799304" y="858229"/>
                </a:cubicBezTo>
                <a:cubicBezTo>
                  <a:pt x="1814252" y="853958"/>
                  <a:pt x="1828601" y="847752"/>
                  <a:pt x="1843549" y="843481"/>
                </a:cubicBezTo>
                <a:cubicBezTo>
                  <a:pt x="1863039" y="837912"/>
                  <a:pt x="1883563" y="835849"/>
                  <a:pt x="1902542" y="828732"/>
                </a:cubicBezTo>
                <a:cubicBezTo>
                  <a:pt x="1923128" y="821012"/>
                  <a:pt x="1940950" y="806956"/>
                  <a:pt x="1961536" y="799236"/>
                </a:cubicBezTo>
                <a:cubicBezTo>
                  <a:pt x="1980515" y="792119"/>
                  <a:pt x="2001040" y="790056"/>
                  <a:pt x="2020530" y="784487"/>
                </a:cubicBezTo>
                <a:cubicBezTo>
                  <a:pt x="2035478" y="780216"/>
                  <a:pt x="2050027" y="774655"/>
                  <a:pt x="2064775" y="769739"/>
                </a:cubicBezTo>
                <a:cubicBezTo>
                  <a:pt x="2079523" y="759907"/>
                  <a:pt x="2093166" y="748169"/>
                  <a:pt x="2109020" y="740242"/>
                </a:cubicBezTo>
                <a:cubicBezTo>
                  <a:pt x="2122925" y="733290"/>
                  <a:pt x="2141126" y="735205"/>
                  <a:pt x="2153265" y="725494"/>
                </a:cubicBezTo>
                <a:cubicBezTo>
                  <a:pt x="2233153" y="661584"/>
                  <a:pt x="2127455" y="695998"/>
                  <a:pt x="2227007" y="651752"/>
                </a:cubicBezTo>
                <a:cubicBezTo>
                  <a:pt x="2255419" y="639124"/>
                  <a:pt x="2315497" y="622255"/>
                  <a:pt x="2315497" y="622255"/>
                </a:cubicBezTo>
                <a:cubicBezTo>
                  <a:pt x="2325329" y="607507"/>
                  <a:pt x="2331153" y="589083"/>
                  <a:pt x="2344994" y="578010"/>
                </a:cubicBezTo>
                <a:cubicBezTo>
                  <a:pt x="2357133" y="568298"/>
                  <a:pt x="2375334" y="570213"/>
                  <a:pt x="2389239" y="563261"/>
                </a:cubicBezTo>
                <a:cubicBezTo>
                  <a:pt x="2405093" y="555334"/>
                  <a:pt x="2419867" y="545112"/>
                  <a:pt x="2433484" y="533765"/>
                </a:cubicBezTo>
                <a:cubicBezTo>
                  <a:pt x="2507136" y="472389"/>
                  <a:pt x="2444218" y="500691"/>
                  <a:pt x="2521975" y="474771"/>
                </a:cubicBezTo>
                <a:cubicBezTo>
                  <a:pt x="2531807" y="460023"/>
                  <a:pt x="2540124" y="444143"/>
                  <a:pt x="2551471" y="430526"/>
                </a:cubicBezTo>
                <a:cubicBezTo>
                  <a:pt x="2592247" y="381594"/>
                  <a:pt x="2597747" y="396967"/>
                  <a:pt x="2625213" y="342036"/>
                </a:cubicBezTo>
                <a:cubicBezTo>
                  <a:pt x="2686273" y="219917"/>
                  <a:pt x="2584927" y="380344"/>
                  <a:pt x="2669459" y="253545"/>
                </a:cubicBezTo>
                <a:cubicBezTo>
                  <a:pt x="2674375" y="238797"/>
                  <a:pt x="2677255" y="223205"/>
                  <a:pt x="2684207" y="209300"/>
                </a:cubicBezTo>
                <a:cubicBezTo>
                  <a:pt x="2741387" y="94940"/>
                  <a:pt x="2691383" y="232021"/>
                  <a:pt x="2728452" y="120810"/>
                </a:cubicBezTo>
                <a:cubicBezTo>
                  <a:pt x="2723536" y="96229"/>
                  <a:pt x="2735469" y="59505"/>
                  <a:pt x="2713704" y="47068"/>
                </a:cubicBezTo>
                <a:cubicBezTo>
                  <a:pt x="2631335" y="0"/>
                  <a:pt x="2623515" y="66912"/>
                  <a:pt x="2610465" y="106061"/>
                </a:cubicBezTo>
                <a:cubicBezTo>
                  <a:pt x="2607863" y="132077"/>
                  <a:pt x="2601889" y="263723"/>
                  <a:pt x="2580968" y="312539"/>
                </a:cubicBezTo>
                <a:cubicBezTo>
                  <a:pt x="2573986" y="328831"/>
                  <a:pt x="2561303" y="342036"/>
                  <a:pt x="2551471" y="356784"/>
                </a:cubicBezTo>
                <a:cubicBezTo>
                  <a:pt x="2546555" y="371532"/>
                  <a:pt x="2536723" y="385483"/>
                  <a:pt x="2536723" y="401029"/>
                </a:cubicBezTo>
                <a:cubicBezTo>
                  <a:pt x="2536723" y="421299"/>
                  <a:pt x="2535255" y="447861"/>
                  <a:pt x="2551471" y="460023"/>
                </a:cubicBezTo>
                <a:cubicBezTo>
                  <a:pt x="2563908" y="469351"/>
                  <a:pt x="2581812" y="452227"/>
                  <a:pt x="2595717" y="445274"/>
                </a:cubicBezTo>
                <a:cubicBezTo>
                  <a:pt x="2710081" y="388092"/>
                  <a:pt x="2572992" y="438102"/>
                  <a:pt x="2684207" y="401029"/>
                </a:cubicBezTo>
                <a:cubicBezTo>
                  <a:pt x="2698955" y="386281"/>
                  <a:pt x="2707878" y="360213"/>
                  <a:pt x="2728452" y="356784"/>
                </a:cubicBezTo>
                <a:cubicBezTo>
                  <a:pt x="2770584" y="349762"/>
                  <a:pt x="2780290" y="409058"/>
                  <a:pt x="2787446" y="430526"/>
                </a:cubicBezTo>
                <a:cubicBezTo>
                  <a:pt x="2782530" y="450191"/>
                  <a:pt x="2790827" y="480455"/>
                  <a:pt x="2772697" y="489520"/>
                </a:cubicBezTo>
                <a:cubicBezTo>
                  <a:pt x="2750697" y="500520"/>
                  <a:pt x="2681194" y="464838"/>
                  <a:pt x="2654710" y="460023"/>
                </a:cubicBezTo>
                <a:cubicBezTo>
                  <a:pt x="2615714" y="452933"/>
                  <a:pt x="2576052" y="450190"/>
                  <a:pt x="2536723" y="445274"/>
                </a:cubicBezTo>
                <a:cubicBezTo>
                  <a:pt x="2530968" y="399234"/>
                  <a:pt x="2538956" y="320224"/>
                  <a:pt x="2492478" y="283042"/>
                </a:cubicBezTo>
                <a:cubicBezTo>
                  <a:pt x="2480339" y="273331"/>
                  <a:pt x="2462981" y="273210"/>
                  <a:pt x="2448233" y="268294"/>
                </a:cubicBezTo>
                <a:cubicBezTo>
                  <a:pt x="2428568" y="273210"/>
                  <a:pt x="2405067" y="270380"/>
                  <a:pt x="2389239" y="283042"/>
                </a:cubicBezTo>
                <a:cubicBezTo>
                  <a:pt x="2365258" y="302226"/>
                  <a:pt x="2373892" y="352348"/>
                  <a:pt x="2389239" y="371532"/>
                </a:cubicBezTo>
                <a:cubicBezTo>
                  <a:pt x="2400312" y="385373"/>
                  <a:pt x="2418736" y="391197"/>
                  <a:pt x="2433484" y="401029"/>
                </a:cubicBezTo>
                <a:cubicBezTo>
                  <a:pt x="2443316" y="415777"/>
                  <a:pt x="2446783" y="438075"/>
                  <a:pt x="2462981" y="445274"/>
                </a:cubicBezTo>
                <a:cubicBezTo>
                  <a:pt x="2494747" y="459392"/>
                  <a:pt x="2538410" y="439165"/>
                  <a:pt x="2566220" y="460023"/>
                </a:cubicBezTo>
                <a:cubicBezTo>
                  <a:pt x="2580400" y="470658"/>
                  <a:pt x="2538173" y="482321"/>
                  <a:pt x="2521975" y="489520"/>
                </a:cubicBezTo>
                <a:cubicBezTo>
                  <a:pt x="2493562" y="502148"/>
                  <a:pt x="2433484" y="519016"/>
                  <a:pt x="2433484" y="519016"/>
                </a:cubicBezTo>
                <a:cubicBezTo>
                  <a:pt x="2403987" y="538681"/>
                  <a:pt x="2356204" y="544378"/>
                  <a:pt x="2344994" y="578010"/>
                </a:cubicBezTo>
                <a:cubicBezTo>
                  <a:pt x="2340078" y="592758"/>
                  <a:pt x="2341239" y="611262"/>
                  <a:pt x="2330246" y="622255"/>
                </a:cubicBezTo>
                <a:cubicBezTo>
                  <a:pt x="2305178" y="647323"/>
                  <a:pt x="2241755" y="681249"/>
                  <a:pt x="2241755" y="681249"/>
                </a:cubicBezTo>
                <a:cubicBezTo>
                  <a:pt x="2359740" y="720577"/>
                  <a:pt x="2212259" y="681249"/>
                  <a:pt x="2330246" y="681249"/>
                </a:cubicBezTo>
                <a:cubicBezTo>
                  <a:pt x="2389444" y="681249"/>
                  <a:pt x="2448233" y="691081"/>
                  <a:pt x="2507226" y="695997"/>
                </a:cubicBezTo>
                <a:cubicBezTo>
                  <a:pt x="2517058" y="715662"/>
                  <a:pt x="2528062" y="734783"/>
                  <a:pt x="2536723" y="754991"/>
                </a:cubicBezTo>
                <a:cubicBezTo>
                  <a:pt x="2542847" y="769280"/>
                  <a:pt x="2557245" y="784802"/>
                  <a:pt x="2551471" y="799236"/>
                </a:cubicBezTo>
                <a:cubicBezTo>
                  <a:pt x="2542675" y="821227"/>
                  <a:pt x="2481606" y="837273"/>
                  <a:pt x="2462981" y="843481"/>
                </a:cubicBezTo>
                <a:cubicBezTo>
                  <a:pt x="2448233" y="833649"/>
                  <a:pt x="2428130" y="829015"/>
                  <a:pt x="2418736" y="813984"/>
                </a:cubicBezTo>
                <a:cubicBezTo>
                  <a:pt x="2402257" y="787618"/>
                  <a:pt x="2399071" y="754991"/>
                  <a:pt x="2389239" y="725494"/>
                </a:cubicBezTo>
                <a:cubicBezTo>
                  <a:pt x="2384323" y="710746"/>
                  <a:pt x="2389239" y="686165"/>
                  <a:pt x="2374491" y="681249"/>
                </a:cubicBezTo>
                <a:lnTo>
                  <a:pt x="2330246" y="666500"/>
                </a:lnTo>
                <a:lnTo>
                  <a:pt x="2271252" y="578010"/>
                </a:lnTo>
                <a:lnTo>
                  <a:pt x="2241755" y="533765"/>
                </a:lnTo>
                <a:cubicBezTo>
                  <a:pt x="2236839" y="514100"/>
                  <a:pt x="2241340" y="489104"/>
                  <a:pt x="2227007" y="474771"/>
                </a:cubicBezTo>
                <a:cubicBezTo>
                  <a:pt x="2195578" y="443342"/>
                  <a:pt x="2104543" y="470601"/>
                  <a:pt x="2079523" y="474771"/>
                </a:cubicBezTo>
                <a:cubicBezTo>
                  <a:pt x="2069691" y="489519"/>
                  <a:pt x="2052225" y="501428"/>
                  <a:pt x="2050026" y="519016"/>
                </a:cubicBezTo>
                <a:cubicBezTo>
                  <a:pt x="2046917" y="543890"/>
                  <a:pt x="2052338" y="570993"/>
                  <a:pt x="2064775" y="592758"/>
                </a:cubicBezTo>
                <a:cubicBezTo>
                  <a:pt x="2073569" y="608148"/>
                  <a:pt x="2091639" y="618779"/>
                  <a:pt x="2109020" y="622255"/>
                </a:cubicBezTo>
                <a:cubicBezTo>
                  <a:pt x="2167068" y="633865"/>
                  <a:pt x="2227007" y="632087"/>
                  <a:pt x="2286000" y="637003"/>
                </a:cubicBezTo>
                <a:cubicBezTo>
                  <a:pt x="2292363" y="646547"/>
                  <a:pt x="2348955" y="706212"/>
                  <a:pt x="2300749" y="725494"/>
                </a:cubicBezTo>
                <a:cubicBezTo>
                  <a:pt x="2281929" y="733022"/>
                  <a:pt x="2261420" y="715661"/>
                  <a:pt x="2241755" y="710745"/>
                </a:cubicBezTo>
                <a:cubicBezTo>
                  <a:pt x="2201089" y="715828"/>
                  <a:pt x="2124991" y="717508"/>
                  <a:pt x="2079523" y="740242"/>
                </a:cubicBezTo>
                <a:cubicBezTo>
                  <a:pt x="2063669" y="748169"/>
                  <a:pt x="2050026" y="759907"/>
                  <a:pt x="2035278" y="769739"/>
                </a:cubicBezTo>
                <a:cubicBezTo>
                  <a:pt x="1986117" y="843480"/>
                  <a:pt x="2020528" y="804153"/>
                  <a:pt x="1917291" y="872978"/>
                </a:cubicBezTo>
                <a:lnTo>
                  <a:pt x="1873046" y="902474"/>
                </a:lnTo>
                <a:cubicBezTo>
                  <a:pt x="1858297" y="892642"/>
                  <a:pt x="1841334" y="885512"/>
                  <a:pt x="1828800" y="872978"/>
                </a:cubicBezTo>
                <a:cubicBezTo>
                  <a:pt x="1777998" y="822176"/>
                  <a:pt x="1792754" y="769785"/>
                  <a:pt x="1784555" y="695997"/>
                </a:cubicBezTo>
                <a:cubicBezTo>
                  <a:pt x="1750142" y="700913"/>
                  <a:pt x="1713083" y="696627"/>
                  <a:pt x="1681317" y="710745"/>
                </a:cubicBezTo>
                <a:cubicBezTo>
                  <a:pt x="1668598" y="716398"/>
                  <a:pt x="1615479" y="801212"/>
                  <a:pt x="1666568" y="813984"/>
                </a:cubicBezTo>
                <a:cubicBezTo>
                  <a:pt x="1757311" y="836670"/>
                  <a:pt x="1853381" y="823816"/>
                  <a:pt x="1946788" y="828732"/>
                </a:cubicBezTo>
                <a:lnTo>
                  <a:pt x="2035278" y="887726"/>
                </a:lnTo>
                <a:lnTo>
                  <a:pt x="2079523" y="917223"/>
                </a:lnTo>
                <a:cubicBezTo>
                  <a:pt x="2128313" y="1063597"/>
                  <a:pt x="2046454" y="840000"/>
                  <a:pt x="2138517" y="1005713"/>
                </a:cubicBezTo>
                <a:cubicBezTo>
                  <a:pt x="2153617" y="1032892"/>
                  <a:pt x="2168013" y="1094203"/>
                  <a:pt x="2168013" y="1094203"/>
                </a:cubicBezTo>
                <a:cubicBezTo>
                  <a:pt x="2153265" y="1104035"/>
                  <a:pt x="2141252" y="1120786"/>
                  <a:pt x="2123768" y="1123700"/>
                </a:cubicBezTo>
                <a:cubicBezTo>
                  <a:pt x="2108433" y="1126256"/>
                  <a:pt x="2093428" y="1115904"/>
                  <a:pt x="2079523" y="1108952"/>
                </a:cubicBezTo>
                <a:cubicBezTo>
                  <a:pt x="2038458" y="1088419"/>
                  <a:pt x="2023649" y="1067826"/>
                  <a:pt x="1991033" y="1035210"/>
                </a:cubicBezTo>
                <a:cubicBezTo>
                  <a:pt x="1986117" y="1020462"/>
                  <a:pt x="1976284" y="1006511"/>
                  <a:pt x="1976284" y="990965"/>
                </a:cubicBezTo>
                <a:cubicBezTo>
                  <a:pt x="1976284" y="955374"/>
                  <a:pt x="1994144" y="907890"/>
                  <a:pt x="2005781" y="872978"/>
                </a:cubicBezTo>
                <a:cubicBezTo>
                  <a:pt x="1994363" y="815886"/>
                  <a:pt x="2001777" y="725332"/>
                  <a:pt x="1887794" y="813984"/>
                </a:cubicBezTo>
                <a:cubicBezTo>
                  <a:pt x="1827800" y="860646"/>
                  <a:pt x="1898358" y="918659"/>
                  <a:pt x="1814052" y="931971"/>
                </a:cubicBezTo>
                <a:cubicBezTo>
                  <a:pt x="1736205" y="944263"/>
                  <a:pt x="1656736" y="941804"/>
                  <a:pt x="1578078" y="946720"/>
                </a:cubicBezTo>
                <a:cubicBezTo>
                  <a:pt x="1523286" y="939871"/>
                  <a:pt x="1456942" y="949441"/>
                  <a:pt x="1415846" y="902474"/>
                </a:cubicBezTo>
                <a:cubicBezTo>
                  <a:pt x="1392501" y="875795"/>
                  <a:pt x="1376517" y="843481"/>
                  <a:pt x="1356852" y="813984"/>
                </a:cubicBezTo>
                <a:cubicBezTo>
                  <a:pt x="1347020" y="799236"/>
                  <a:pt x="1344171" y="775344"/>
                  <a:pt x="1327355" y="769739"/>
                </a:cubicBezTo>
                <a:lnTo>
                  <a:pt x="1283110" y="754991"/>
                </a:lnTo>
                <a:cubicBezTo>
                  <a:pt x="1233949" y="759907"/>
                  <a:pt x="1179817" y="747644"/>
                  <a:pt x="1135626" y="769739"/>
                </a:cubicBezTo>
                <a:cubicBezTo>
                  <a:pt x="1103918" y="785593"/>
                  <a:pt x="1076633" y="858229"/>
                  <a:pt x="1076633" y="858229"/>
                </a:cubicBezTo>
                <a:cubicBezTo>
                  <a:pt x="1171734" y="889931"/>
                  <a:pt x="1080732" y="863029"/>
                  <a:pt x="1253613" y="887726"/>
                </a:cubicBezTo>
                <a:cubicBezTo>
                  <a:pt x="1278429" y="891271"/>
                  <a:pt x="1302579" y="898662"/>
                  <a:pt x="1327355" y="902474"/>
                </a:cubicBezTo>
                <a:cubicBezTo>
                  <a:pt x="1366529" y="908501"/>
                  <a:pt x="1406013" y="912307"/>
                  <a:pt x="1445342" y="917223"/>
                </a:cubicBezTo>
                <a:cubicBezTo>
                  <a:pt x="1460091" y="927055"/>
                  <a:pt x="1475971" y="935372"/>
                  <a:pt x="1489588" y="946720"/>
                </a:cubicBezTo>
                <a:cubicBezTo>
                  <a:pt x="1505611" y="960072"/>
                  <a:pt x="1516479" y="979396"/>
                  <a:pt x="1533833" y="990965"/>
                </a:cubicBezTo>
                <a:cubicBezTo>
                  <a:pt x="1546768" y="999588"/>
                  <a:pt x="1563330" y="1000797"/>
                  <a:pt x="1578078" y="1005713"/>
                </a:cubicBezTo>
                <a:cubicBezTo>
                  <a:pt x="1592826" y="1015545"/>
                  <a:pt x="1611250" y="1021369"/>
                  <a:pt x="1622323" y="1035210"/>
                </a:cubicBezTo>
                <a:cubicBezTo>
                  <a:pt x="1679528" y="1106717"/>
                  <a:pt x="1584781" y="1062026"/>
                  <a:pt x="1681317" y="1094203"/>
                </a:cubicBezTo>
                <a:cubicBezTo>
                  <a:pt x="1686233" y="1108952"/>
                  <a:pt x="1685072" y="1127456"/>
                  <a:pt x="1696065" y="1138449"/>
                </a:cubicBezTo>
                <a:cubicBezTo>
                  <a:pt x="1707058" y="1149442"/>
                  <a:pt x="1725562" y="1148281"/>
                  <a:pt x="1740310" y="1153197"/>
                </a:cubicBezTo>
                <a:lnTo>
                  <a:pt x="1784555" y="1167945"/>
                </a:lnTo>
                <a:cubicBezTo>
                  <a:pt x="1790997" y="1174387"/>
                  <a:pt x="1860008" y="1237615"/>
                  <a:pt x="1858297" y="1256436"/>
                </a:cubicBezTo>
                <a:cubicBezTo>
                  <a:pt x="1854494" y="1298267"/>
                  <a:pt x="1837351" y="1339474"/>
                  <a:pt x="1814052" y="1374423"/>
                </a:cubicBezTo>
                <a:cubicBezTo>
                  <a:pt x="1805429" y="1387358"/>
                  <a:pt x="1784555" y="1384255"/>
                  <a:pt x="1769807" y="1389171"/>
                </a:cubicBezTo>
                <a:cubicBezTo>
                  <a:pt x="1747436" y="1404085"/>
                  <a:pt x="1711848" y="1433416"/>
                  <a:pt x="1681317" y="1433416"/>
                </a:cubicBezTo>
                <a:cubicBezTo>
                  <a:pt x="1661047" y="1433416"/>
                  <a:pt x="1641988" y="1423584"/>
                  <a:pt x="1622323" y="1418668"/>
                </a:cubicBezTo>
                <a:cubicBezTo>
                  <a:pt x="1607575" y="1408836"/>
                  <a:pt x="1589750" y="1402511"/>
                  <a:pt x="1578078" y="1389171"/>
                </a:cubicBezTo>
                <a:cubicBezTo>
                  <a:pt x="1554733" y="1362492"/>
                  <a:pt x="1519084" y="1300681"/>
                  <a:pt x="1519084" y="1300681"/>
                </a:cubicBezTo>
                <a:cubicBezTo>
                  <a:pt x="1524000" y="1226939"/>
                  <a:pt x="1525671" y="1152909"/>
                  <a:pt x="1533833" y="1079455"/>
                </a:cubicBezTo>
                <a:cubicBezTo>
                  <a:pt x="1535676" y="1062866"/>
                  <a:pt x="1585220" y="967514"/>
                  <a:pt x="1533833" y="961468"/>
                </a:cubicBezTo>
                <a:cubicBezTo>
                  <a:pt x="1289661" y="932742"/>
                  <a:pt x="1042220" y="951636"/>
                  <a:pt x="796413" y="946720"/>
                </a:cubicBezTo>
                <a:cubicBezTo>
                  <a:pt x="751232" y="940265"/>
                  <a:pt x="683548" y="945746"/>
                  <a:pt x="648930" y="902474"/>
                </a:cubicBezTo>
                <a:cubicBezTo>
                  <a:pt x="639218" y="890335"/>
                  <a:pt x="639097" y="872977"/>
                  <a:pt x="634181" y="858229"/>
                </a:cubicBezTo>
                <a:cubicBezTo>
                  <a:pt x="669283" y="752923"/>
                  <a:pt x="637808" y="786986"/>
                  <a:pt x="707923" y="740242"/>
                </a:cubicBezTo>
                <a:cubicBezTo>
                  <a:pt x="717755" y="725494"/>
                  <a:pt x="724886" y="708531"/>
                  <a:pt x="737420" y="695997"/>
                </a:cubicBezTo>
                <a:cubicBezTo>
                  <a:pt x="774191" y="659226"/>
                  <a:pt x="792303" y="666259"/>
                  <a:pt x="840659" y="651752"/>
                </a:cubicBezTo>
                <a:cubicBezTo>
                  <a:pt x="870440" y="642818"/>
                  <a:pt x="929149" y="622255"/>
                  <a:pt x="929149" y="622255"/>
                </a:cubicBezTo>
                <a:cubicBezTo>
                  <a:pt x="977740" y="589861"/>
                  <a:pt x="990555" y="566747"/>
                  <a:pt x="1061884" y="607507"/>
                </a:cubicBezTo>
                <a:cubicBezTo>
                  <a:pt x="1075382" y="615220"/>
                  <a:pt x="1071717" y="637004"/>
                  <a:pt x="1076633" y="651752"/>
                </a:cubicBezTo>
                <a:cubicBezTo>
                  <a:pt x="1071717" y="676333"/>
                  <a:pt x="1070686" y="702023"/>
                  <a:pt x="1061884" y="725494"/>
                </a:cubicBezTo>
                <a:cubicBezTo>
                  <a:pt x="1052814" y="749680"/>
                  <a:pt x="1007272" y="801231"/>
                  <a:pt x="988142" y="813984"/>
                </a:cubicBezTo>
                <a:cubicBezTo>
                  <a:pt x="975207" y="822607"/>
                  <a:pt x="958645" y="823816"/>
                  <a:pt x="943897" y="828732"/>
                </a:cubicBezTo>
                <a:cubicBezTo>
                  <a:pt x="934065" y="843481"/>
                  <a:pt x="920624" y="856381"/>
                  <a:pt x="914400" y="872978"/>
                </a:cubicBezTo>
                <a:cubicBezTo>
                  <a:pt x="908216" y="889468"/>
                  <a:pt x="886560" y="1025271"/>
                  <a:pt x="884904" y="1035210"/>
                </a:cubicBezTo>
                <a:cubicBezTo>
                  <a:pt x="1011704" y="1119745"/>
                  <a:pt x="851272" y="1018394"/>
                  <a:pt x="973394" y="1079455"/>
                </a:cubicBezTo>
                <a:cubicBezTo>
                  <a:pt x="989248" y="1087382"/>
                  <a:pt x="1002891" y="1099120"/>
                  <a:pt x="1017639" y="1108952"/>
                </a:cubicBezTo>
                <a:cubicBezTo>
                  <a:pt x="1008977" y="1143601"/>
                  <a:pt x="965434" y="1239111"/>
                  <a:pt x="1002891" y="1285932"/>
                </a:cubicBezTo>
                <a:cubicBezTo>
                  <a:pt x="1012603" y="1298071"/>
                  <a:pt x="1032388" y="1295765"/>
                  <a:pt x="1047136" y="1300681"/>
                </a:cubicBezTo>
                <a:cubicBezTo>
                  <a:pt x="1056968" y="1315429"/>
                  <a:pt x="1074126" y="1327379"/>
                  <a:pt x="1076633" y="1344926"/>
                </a:cubicBezTo>
                <a:cubicBezTo>
                  <a:pt x="1079500" y="1364992"/>
                  <a:pt x="1068294" y="1384690"/>
                  <a:pt x="1061884" y="1403920"/>
                </a:cubicBezTo>
                <a:cubicBezTo>
                  <a:pt x="1053512" y="1429035"/>
                  <a:pt x="1041684" y="1452873"/>
                  <a:pt x="1032388" y="1477661"/>
                </a:cubicBezTo>
                <a:cubicBezTo>
                  <a:pt x="1026929" y="1492218"/>
                  <a:pt x="1022555" y="1507158"/>
                  <a:pt x="1017639" y="1521907"/>
                </a:cubicBezTo>
                <a:cubicBezTo>
                  <a:pt x="1017766" y="1522415"/>
                  <a:pt x="1040085" y="1618094"/>
                  <a:pt x="1047136" y="1625145"/>
                </a:cubicBezTo>
                <a:cubicBezTo>
                  <a:pt x="1058129" y="1636138"/>
                  <a:pt x="1076205" y="1636522"/>
                  <a:pt x="1091381" y="1639894"/>
                </a:cubicBezTo>
                <a:cubicBezTo>
                  <a:pt x="1120572" y="1646381"/>
                  <a:pt x="1150374" y="1649726"/>
                  <a:pt x="1179871" y="1654642"/>
                </a:cubicBezTo>
                <a:cubicBezTo>
                  <a:pt x="1165123" y="1674307"/>
                  <a:pt x="1135626" y="1689055"/>
                  <a:pt x="1135626" y="1713636"/>
                </a:cubicBezTo>
                <a:cubicBezTo>
                  <a:pt x="1135626" y="1729182"/>
                  <a:pt x="1168878" y="1709880"/>
                  <a:pt x="1179871" y="1698887"/>
                </a:cubicBezTo>
                <a:cubicBezTo>
                  <a:pt x="1190864" y="1687894"/>
                  <a:pt x="1187070" y="1668232"/>
                  <a:pt x="1194620" y="1654642"/>
                </a:cubicBezTo>
                <a:cubicBezTo>
                  <a:pt x="1211836" y="1623653"/>
                  <a:pt x="1237759" y="1597860"/>
                  <a:pt x="1253613" y="1566152"/>
                </a:cubicBezTo>
                <a:cubicBezTo>
                  <a:pt x="1292438" y="1488503"/>
                  <a:pt x="1267564" y="1522704"/>
                  <a:pt x="1327355" y="1462913"/>
                </a:cubicBezTo>
                <a:cubicBezTo>
                  <a:pt x="1364779" y="1350642"/>
                  <a:pt x="1350754" y="1404911"/>
                  <a:pt x="1371600" y="1300681"/>
                </a:cubicBezTo>
                <a:cubicBezTo>
                  <a:pt x="1366684" y="1276100"/>
                  <a:pt x="1372242" y="1246726"/>
                  <a:pt x="1356852" y="1226939"/>
                </a:cubicBezTo>
                <a:cubicBezTo>
                  <a:pt x="1300303" y="1154232"/>
                  <a:pt x="1243774" y="1167497"/>
                  <a:pt x="1165123" y="1153197"/>
                </a:cubicBezTo>
                <a:cubicBezTo>
                  <a:pt x="1124379" y="1145789"/>
                  <a:pt x="1099794" y="1136337"/>
                  <a:pt x="1061884" y="1123700"/>
                </a:cubicBezTo>
                <a:cubicBezTo>
                  <a:pt x="1047136" y="1108952"/>
                  <a:pt x="1035748" y="1089803"/>
                  <a:pt x="1017639" y="1079455"/>
                </a:cubicBezTo>
                <a:cubicBezTo>
                  <a:pt x="1000040" y="1069399"/>
                  <a:pt x="974474" y="1077369"/>
                  <a:pt x="958646" y="1064707"/>
                </a:cubicBezTo>
                <a:cubicBezTo>
                  <a:pt x="946506" y="1054995"/>
                  <a:pt x="956548" y="1029497"/>
                  <a:pt x="943897" y="1020461"/>
                </a:cubicBezTo>
                <a:cubicBezTo>
                  <a:pt x="918596" y="1002389"/>
                  <a:pt x="833422" y="968980"/>
                  <a:pt x="855407" y="990965"/>
                </a:cubicBezTo>
                <a:lnTo>
                  <a:pt x="870155" y="1005713"/>
                </a:lnTo>
              </a:path>
            </a:pathLst>
          </a:cu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1"/>
          <p:cNvSpPr/>
          <p:nvPr/>
        </p:nvSpPr>
        <p:spPr>
          <a:xfrm>
            <a:off x="0" y="0"/>
            <a:ext cx="8991600" cy="228600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66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16200000" flipH="1">
            <a:off x="419100" y="419100"/>
            <a:ext cx="2133600" cy="1752600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2286000" y="0"/>
            <a:ext cx="762000" cy="762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114800" y="1447800"/>
            <a:ext cx="762000" cy="762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5943600" y="0"/>
            <a:ext cx="762000" cy="762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0" y="2667000"/>
            <a:ext cx="8153400" cy="11430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দলনং-০১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দিয়ে দুইটি শব্দ বল।</a:t>
            </a:r>
          </a:p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দিয়ে দুইটি শব্দ বল।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0" y="4114800"/>
            <a:ext cx="8153400" cy="11430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দলনং-০২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দিয়ে দুইটি শব্দ বল।</a:t>
            </a:r>
          </a:p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দিয়ে দুইটি শব্দ বল।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0" y="5562600"/>
            <a:ext cx="8153400" cy="11430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দলনং-০১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দিয়ে দুইটি শব্দ বল।</a:t>
            </a:r>
          </a:p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ঙ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দিয়ে একটি শব্দ বল।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Sun 16"/>
          <p:cNvSpPr/>
          <p:nvPr/>
        </p:nvSpPr>
        <p:spPr>
          <a:xfrm>
            <a:off x="6934200" y="2667000"/>
            <a:ext cx="1219200" cy="1066800"/>
          </a:xfrm>
          <a:prstGeom prst="su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Sun 17"/>
          <p:cNvSpPr/>
          <p:nvPr/>
        </p:nvSpPr>
        <p:spPr>
          <a:xfrm>
            <a:off x="6934200" y="5562600"/>
            <a:ext cx="1219200" cy="1066800"/>
          </a:xfrm>
          <a:prstGeom prst="su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Sun 18"/>
          <p:cNvSpPr/>
          <p:nvPr/>
        </p:nvSpPr>
        <p:spPr>
          <a:xfrm>
            <a:off x="7010400" y="4114800"/>
            <a:ext cx="1219200" cy="1143000"/>
          </a:xfrm>
          <a:prstGeom prst="su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3124200" y="457200"/>
            <a:ext cx="2819400" cy="8382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6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nut 1"/>
          <p:cNvSpPr/>
          <p:nvPr/>
        </p:nvSpPr>
        <p:spPr>
          <a:xfrm>
            <a:off x="0" y="0"/>
            <a:ext cx="9144000" cy="6858000"/>
          </a:xfrm>
          <a:prstGeom prst="donu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2133600" y="2057400"/>
            <a:ext cx="4876800" cy="27432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9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urved Up Ribbon 3"/>
          <p:cNvSpPr/>
          <p:nvPr/>
        </p:nvSpPr>
        <p:spPr>
          <a:xfrm>
            <a:off x="7848600" y="0"/>
            <a:ext cx="1295400" cy="2438400"/>
          </a:xfrm>
          <a:prstGeom prst="ellipseRibbon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urved Up Ribbon 4"/>
          <p:cNvSpPr/>
          <p:nvPr/>
        </p:nvSpPr>
        <p:spPr>
          <a:xfrm>
            <a:off x="0" y="0"/>
            <a:ext cx="1295400" cy="2438400"/>
          </a:xfrm>
          <a:prstGeom prst="ellipseRibbon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Quad Arrow Callout 5"/>
          <p:cNvSpPr/>
          <p:nvPr/>
        </p:nvSpPr>
        <p:spPr>
          <a:xfrm>
            <a:off x="3810000" y="0"/>
            <a:ext cx="1524000" cy="1600200"/>
          </a:xfrm>
          <a:prstGeom prst="quadArrowCallo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Quad Arrow Callout 6"/>
          <p:cNvSpPr/>
          <p:nvPr/>
        </p:nvSpPr>
        <p:spPr>
          <a:xfrm>
            <a:off x="3886200" y="5257800"/>
            <a:ext cx="1524000" cy="1600200"/>
          </a:xfrm>
          <a:prstGeom prst="quadArrowCallo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/>
          <p:cNvSpPr/>
          <p:nvPr/>
        </p:nvSpPr>
        <p:spPr>
          <a:xfrm>
            <a:off x="0" y="0"/>
            <a:ext cx="9144000" cy="685800"/>
          </a:xfrm>
          <a:prstGeom prst="flowChartProcess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দাগ টেনে বর্ণের সাথে ছবির মিল করঃ</a:t>
            </a:r>
            <a:endParaRPr lang="en-US" sz="4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408_34525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3800" y="685800"/>
            <a:ext cx="1600200" cy="1219200"/>
          </a:xfrm>
          <a:prstGeom prst="rect">
            <a:avLst/>
          </a:prstGeom>
        </p:spPr>
      </p:pic>
      <p:pic>
        <p:nvPicPr>
          <p:cNvPr id="9" name="Picture 8" descr="Green Fro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1905000"/>
            <a:ext cx="1600200" cy="1143000"/>
          </a:xfrm>
          <a:prstGeom prst="rect">
            <a:avLst/>
          </a:prstGeom>
        </p:spPr>
      </p:pic>
      <p:pic>
        <p:nvPicPr>
          <p:cNvPr id="10" name="Picture 9" descr="banana__group_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43800" y="3048000"/>
            <a:ext cx="1600200" cy="1219200"/>
          </a:xfrm>
          <a:prstGeom prst="rect">
            <a:avLst/>
          </a:prstGeom>
        </p:spPr>
      </p:pic>
      <p:pic>
        <p:nvPicPr>
          <p:cNvPr id="11" name="Picture 10" descr="June_1293289488_3-HIvory-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3800" y="4267200"/>
            <a:ext cx="1600200" cy="1284923"/>
          </a:xfrm>
          <a:prstGeom prst="rect">
            <a:avLst/>
          </a:prstGeom>
        </p:spPr>
      </p:pic>
      <p:pic>
        <p:nvPicPr>
          <p:cNvPr id="12" name="Picture 11" descr="Wall-Clock2-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43800" y="5562601"/>
            <a:ext cx="1600200" cy="1295399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0" y="685800"/>
            <a:ext cx="1752600" cy="1219200"/>
          </a:xfrm>
          <a:prstGeom prst="round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</a:t>
            </a:r>
            <a:endParaRPr lang="en-US" sz="9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0" y="1981200"/>
            <a:ext cx="1752600" cy="1219200"/>
          </a:xfrm>
          <a:prstGeom prst="round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</a:t>
            </a:r>
            <a:endParaRPr lang="en-US" sz="9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0" y="3200400"/>
            <a:ext cx="1752600" cy="1219200"/>
          </a:xfrm>
          <a:prstGeom prst="round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</a:t>
            </a:r>
            <a:endParaRPr lang="en-US" sz="9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0" y="4419600"/>
            <a:ext cx="1752600" cy="1219200"/>
          </a:xfrm>
          <a:prstGeom prst="round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ঘ</a:t>
            </a:r>
            <a:endParaRPr lang="en-US" sz="9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0" y="5638800"/>
            <a:ext cx="1752600" cy="1219200"/>
          </a:xfrm>
          <a:prstGeom prst="round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ঙ</a:t>
            </a:r>
            <a:endParaRPr lang="en-US" sz="9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9" name="Straight Arrow Connector 18"/>
          <p:cNvCxnSpPr>
            <a:stCxn id="13" idx="3"/>
          </p:cNvCxnSpPr>
          <p:nvPr/>
        </p:nvCxnSpPr>
        <p:spPr>
          <a:xfrm>
            <a:off x="1752600" y="1295400"/>
            <a:ext cx="5715000" cy="2057400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4" idx="3"/>
            <a:endCxn id="8" idx="1"/>
          </p:cNvCxnSpPr>
          <p:nvPr/>
        </p:nvCxnSpPr>
        <p:spPr>
          <a:xfrm flipV="1">
            <a:off x="1752600" y="1295400"/>
            <a:ext cx="5791200" cy="1295400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5" idx="3"/>
            <a:endCxn id="11" idx="1"/>
          </p:cNvCxnSpPr>
          <p:nvPr/>
        </p:nvCxnSpPr>
        <p:spPr>
          <a:xfrm>
            <a:off x="1752600" y="3810000"/>
            <a:ext cx="5791200" cy="1099662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6" idx="3"/>
            <a:endCxn id="12" idx="1"/>
          </p:cNvCxnSpPr>
          <p:nvPr/>
        </p:nvCxnSpPr>
        <p:spPr>
          <a:xfrm>
            <a:off x="1752600" y="5029200"/>
            <a:ext cx="5791200" cy="1181101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7" idx="3"/>
            <a:endCxn id="9" idx="1"/>
          </p:cNvCxnSpPr>
          <p:nvPr/>
        </p:nvCxnSpPr>
        <p:spPr>
          <a:xfrm flipV="1">
            <a:off x="1752600" y="2476500"/>
            <a:ext cx="5791200" cy="3771900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9193_587370541290927_1595295486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200400"/>
            <a:ext cx="2133600" cy="11430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 descr="931261_477586148991784_2014117079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057400"/>
            <a:ext cx="2133600" cy="114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 descr="spypencamera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38200"/>
            <a:ext cx="2133600" cy="121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villagers%20from%20Laykee%20in%20hiding%20in%20January%20200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343400"/>
            <a:ext cx="2133600" cy="121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Green Frog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562600"/>
            <a:ext cx="2133600" cy="129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Oval 6"/>
          <p:cNvSpPr/>
          <p:nvPr/>
        </p:nvSpPr>
        <p:spPr>
          <a:xfrm>
            <a:off x="0" y="0"/>
            <a:ext cx="9144000" cy="762000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ছবি দেখে শব্দ বলঃ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2133600" y="1143000"/>
            <a:ext cx="1752600" cy="304800"/>
          </a:xfrm>
          <a:prstGeom prst="rightArrow">
            <a:avLst/>
          </a:prstGeom>
          <a:solidFill>
            <a:srgbClr val="FF0000"/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2133600" y="2286000"/>
            <a:ext cx="1752600" cy="304800"/>
          </a:xfrm>
          <a:prstGeom prst="rightArrow">
            <a:avLst/>
          </a:prstGeom>
          <a:solidFill>
            <a:srgbClr val="FF0000"/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>
            <a:off x="2133600" y="3657600"/>
            <a:ext cx="1752600" cy="304800"/>
          </a:xfrm>
          <a:prstGeom prst="rightArrow">
            <a:avLst/>
          </a:prstGeom>
          <a:solidFill>
            <a:srgbClr val="FF0000"/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ight Arrow 10"/>
          <p:cNvSpPr/>
          <p:nvPr/>
        </p:nvSpPr>
        <p:spPr>
          <a:xfrm>
            <a:off x="2133600" y="4724400"/>
            <a:ext cx="1752600" cy="304800"/>
          </a:xfrm>
          <a:prstGeom prst="rightArrow">
            <a:avLst/>
          </a:prstGeom>
          <a:solidFill>
            <a:srgbClr val="FF0000"/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ight Arrow 11"/>
          <p:cNvSpPr/>
          <p:nvPr/>
        </p:nvSpPr>
        <p:spPr>
          <a:xfrm>
            <a:off x="2133600" y="6019800"/>
            <a:ext cx="1752600" cy="304800"/>
          </a:xfrm>
          <a:prstGeom prst="rightArrow">
            <a:avLst/>
          </a:prstGeom>
          <a:solidFill>
            <a:srgbClr val="FF0000"/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6096000" y="1066800"/>
            <a:ext cx="3048000" cy="10668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bn-BD" sz="66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লম</a:t>
            </a:r>
            <a:endParaRPr lang="en-US" sz="66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096000" y="2209800"/>
            <a:ext cx="3048000" cy="10668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bn-BD" sz="6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ড়</a:t>
            </a:r>
            <a:endParaRPr lang="en-US" sz="6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096000" y="3352800"/>
            <a:ext cx="3048000" cy="10668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bn-BD" sz="66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ম</a:t>
            </a:r>
            <a:endParaRPr lang="en-US" sz="6600" dirty="0">
              <a:solidFill>
                <a:schemeClr val="accent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096000" y="4495800"/>
            <a:ext cx="3048000" cy="10668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র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096000" y="5638800"/>
            <a:ext cx="3048000" cy="10668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ব্যা</a:t>
            </a:r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ঙ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Horizontal Scroll 19"/>
          <p:cNvSpPr/>
          <p:nvPr/>
        </p:nvSpPr>
        <p:spPr>
          <a:xfrm>
            <a:off x="6172200" y="1066800"/>
            <a:ext cx="2971800" cy="1066800"/>
          </a:xfrm>
          <a:prstGeom prst="horizontalScrol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Horizontal Scroll 20"/>
          <p:cNvSpPr/>
          <p:nvPr/>
        </p:nvSpPr>
        <p:spPr>
          <a:xfrm>
            <a:off x="6172200" y="2133600"/>
            <a:ext cx="2971800" cy="1066800"/>
          </a:xfrm>
          <a:prstGeom prst="horizontalScrol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Horizontal Scroll 21"/>
          <p:cNvSpPr/>
          <p:nvPr/>
        </p:nvSpPr>
        <p:spPr>
          <a:xfrm>
            <a:off x="6172200" y="3276600"/>
            <a:ext cx="2971800" cy="1066800"/>
          </a:xfrm>
          <a:prstGeom prst="horizontalScrol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Horizontal Scroll 22"/>
          <p:cNvSpPr/>
          <p:nvPr/>
        </p:nvSpPr>
        <p:spPr>
          <a:xfrm>
            <a:off x="6172200" y="4419600"/>
            <a:ext cx="2971800" cy="1066800"/>
          </a:xfrm>
          <a:prstGeom prst="horizontalScrol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Horizontal Scroll 23"/>
          <p:cNvSpPr/>
          <p:nvPr/>
        </p:nvSpPr>
        <p:spPr>
          <a:xfrm>
            <a:off x="6172200" y="5562600"/>
            <a:ext cx="2971800" cy="1066800"/>
          </a:xfrm>
          <a:prstGeom prst="horizontalScrol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7" name="Curved Connector 26"/>
          <p:cNvCxnSpPr/>
          <p:nvPr/>
        </p:nvCxnSpPr>
        <p:spPr>
          <a:xfrm rot="5400000">
            <a:off x="2247900" y="3162300"/>
            <a:ext cx="5257800" cy="1371600"/>
          </a:xfrm>
          <a:prstGeom prst="curvedConnector3">
            <a:avLst>
              <a:gd name="adj1" fmla="val 50000"/>
            </a:avLst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Quad Arrow Callout 28"/>
          <p:cNvSpPr/>
          <p:nvPr/>
        </p:nvSpPr>
        <p:spPr>
          <a:xfrm>
            <a:off x="4648200" y="3429000"/>
            <a:ext cx="682752" cy="606552"/>
          </a:xfrm>
          <a:prstGeom prst="quadArrowCallout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0" presetClass="exit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0" presetClass="exit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0" presetClass="exit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0" presetClass="exit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362200" y="0"/>
            <a:ext cx="4648200" cy="12192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পরিকল্পিত কাজ</a:t>
            </a:r>
            <a:endParaRPr lang="en-US" sz="6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n 2"/>
          <p:cNvSpPr/>
          <p:nvPr/>
        </p:nvSpPr>
        <p:spPr>
          <a:xfrm>
            <a:off x="7848600" y="228600"/>
            <a:ext cx="914400" cy="914400"/>
          </a:xfrm>
          <a:prstGeom prst="su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un 3"/>
          <p:cNvSpPr/>
          <p:nvPr/>
        </p:nvSpPr>
        <p:spPr>
          <a:xfrm>
            <a:off x="533400" y="228600"/>
            <a:ext cx="914400" cy="914400"/>
          </a:xfrm>
          <a:prstGeom prst="su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lded Corner 4"/>
          <p:cNvSpPr/>
          <p:nvPr/>
        </p:nvSpPr>
        <p:spPr>
          <a:xfrm>
            <a:off x="0" y="1219200"/>
            <a:ext cx="9144000" cy="3048000"/>
          </a:xfrm>
          <a:prstGeom prst="foldedCorner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 থেকে ঙ পর্যন্ত বর্ণগুলো দিয়ে নতুন শব্দের ছবি নিয়ে আসবে।</a:t>
            </a:r>
            <a:endParaRPr lang="en-US" sz="6600" dirty="0">
              <a:solidFill>
                <a:schemeClr val="bg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4887395" y="4276999"/>
            <a:ext cx="1228651" cy="1245578"/>
          </a:xfrm>
          <a:custGeom>
            <a:avLst/>
            <a:gdLst>
              <a:gd name="connsiteX0" fmla="*/ 495766 w 1228651"/>
              <a:gd name="connsiteY0" fmla="*/ 368743 h 1245578"/>
              <a:gd name="connsiteX1" fmla="*/ 422024 w 1228651"/>
              <a:gd name="connsiteY1" fmla="*/ 295001 h 1245578"/>
              <a:gd name="connsiteX2" fmla="*/ 333534 w 1228651"/>
              <a:gd name="connsiteY2" fmla="*/ 309749 h 1245578"/>
              <a:gd name="connsiteX3" fmla="*/ 289289 w 1228651"/>
              <a:gd name="connsiteY3" fmla="*/ 324498 h 1245578"/>
              <a:gd name="connsiteX4" fmla="*/ 200799 w 1228651"/>
              <a:gd name="connsiteY4" fmla="*/ 383491 h 1245578"/>
              <a:gd name="connsiteX5" fmla="*/ 141805 w 1228651"/>
              <a:gd name="connsiteY5" fmla="*/ 471982 h 1245578"/>
              <a:gd name="connsiteX6" fmla="*/ 112308 w 1228651"/>
              <a:gd name="connsiteY6" fmla="*/ 516227 h 1245578"/>
              <a:gd name="connsiteX7" fmla="*/ 68063 w 1228651"/>
              <a:gd name="connsiteY7" fmla="*/ 560472 h 1245578"/>
              <a:gd name="connsiteX8" fmla="*/ 9070 w 1228651"/>
              <a:gd name="connsiteY8" fmla="*/ 648962 h 1245578"/>
              <a:gd name="connsiteX9" fmla="*/ 38566 w 1228651"/>
              <a:gd name="connsiteY9" fmla="*/ 855440 h 1245578"/>
              <a:gd name="connsiteX10" fmla="*/ 97560 w 1228651"/>
              <a:gd name="connsiteY10" fmla="*/ 943930 h 1245578"/>
              <a:gd name="connsiteX11" fmla="*/ 171302 w 1228651"/>
              <a:gd name="connsiteY11" fmla="*/ 1076666 h 1245578"/>
              <a:gd name="connsiteX12" fmla="*/ 200799 w 1228651"/>
              <a:gd name="connsiteY12" fmla="*/ 1120911 h 1245578"/>
              <a:gd name="connsiteX13" fmla="*/ 245044 w 1228651"/>
              <a:gd name="connsiteY13" fmla="*/ 1135659 h 1245578"/>
              <a:gd name="connsiteX14" fmla="*/ 274540 w 1228651"/>
              <a:gd name="connsiteY14" fmla="*/ 1179904 h 1245578"/>
              <a:gd name="connsiteX15" fmla="*/ 318786 w 1228651"/>
              <a:gd name="connsiteY15" fmla="*/ 1194653 h 1245578"/>
              <a:gd name="connsiteX16" fmla="*/ 422024 w 1228651"/>
              <a:gd name="connsiteY16" fmla="*/ 1238898 h 1245578"/>
              <a:gd name="connsiteX17" fmla="*/ 805482 w 1228651"/>
              <a:gd name="connsiteY17" fmla="*/ 1224149 h 1245578"/>
              <a:gd name="connsiteX18" fmla="*/ 849728 w 1228651"/>
              <a:gd name="connsiteY18" fmla="*/ 1194653 h 1245578"/>
              <a:gd name="connsiteX19" fmla="*/ 893973 w 1228651"/>
              <a:gd name="connsiteY19" fmla="*/ 1179904 h 1245578"/>
              <a:gd name="connsiteX20" fmla="*/ 982463 w 1228651"/>
              <a:gd name="connsiteY20" fmla="*/ 1106162 h 1245578"/>
              <a:gd name="connsiteX21" fmla="*/ 1026708 w 1228651"/>
              <a:gd name="connsiteY21" fmla="*/ 1076666 h 1245578"/>
              <a:gd name="connsiteX22" fmla="*/ 1085702 w 1228651"/>
              <a:gd name="connsiteY22" fmla="*/ 988175 h 1245578"/>
              <a:gd name="connsiteX23" fmla="*/ 1129947 w 1228651"/>
              <a:gd name="connsiteY23" fmla="*/ 899685 h 1245578"/>
              <a:gd name="connsiteX24" fmla="*/ 1115199 w 1228651"/>
              <a:gd name="connsiteY24" fmla="*/ 663711 h 1245578"/>
              <a:gd name="connsiteX25" fmla="*/ 1100450 w 1228651"/>
              <a:gd name="connsiteY25" fmla="*/ 604717 h 1245578"/>
              <a:gd name="connsiteX26" fmla="*/ 1056205 w 1228651"/>
              <a:gd name="connsiteY26" fmla="*/ 575220 h 1245578"/>
              <a:gd name="connsiteX27" fmla="*/ 908721 w 1228651"/>
              <a:gd name="connsiteY27" fmla="*/ 589969 h 1245578"/>
              <a:gd name="connsiteX28" fmla="*/ 849728 w 1228651"/>
              <a:gd name="connsiteY28" fmla="*/ 678459 h 1245578"/>
              <a:gd name="connsiteX29" fmla="*/ 805482 w 1228651"/>
              <a:gd name="connsiteY29" fmla="*/ 722704 h 1245578"/>
              <a:gd name="connsiteX30" fmla="*/ 731740 w 1228651"/>
              <a:gd name="connsiteY30" fmla="*/ 811195 h 1245578"/>
              <a:gd name="connsiteX31" fmla="*/ 672747 w 1228651"/>
              <a:gd name="connsiteY31" fmla="*/ 899685 h 1245578"/>
              <a:gd name="connsiteX32" fmla="*/ 643250 w 1228651"/>
              <a:gd name="connsiteY32" fmla="*/ 943930 h 1245578"/>
              <a:gd name="connsiteX33" fmla="*/ 510515 w 1228651"/>
              <a:gd name="connsiteY33" fmla="*/ 1032420 h 1245578"/>
              <a:gd name="connsiteX34" fmla="*/ 422024 w 1228651"/>
              <a:gd name="connsiteY34" fmla="*/ 1091414 h 1245578"/>
              <a:gd name="connsiteX35" fmla="*/ 377779 w 1228651"/>
              <a:gd name="connsiteY35" fmla="*/ 1120911 h 1245578"/>
              <a:gd name="connsiteX36" fmla="*/ 348282 w 1228651"/>
              <a:gd name="connsiteY36" fmla="*/ 1165156 h 1245578"/>
              <a:gd name="connsiteX37" fmla="*/ 407276 w 1228651"/>
              <a:gd name="connsiteY37" fmla="*/ 1076666 h 1245578"/>
              <a:gd name="connsiteX38" fmla="*/ 436773 w 1228651"/>
              <a:gd name="connsiteY38" fmla="*/ 1032420 h 1245578"/>
              <a:gd name="connsiteX39" fmla="*/ 451521 w 1228651"/>
              <a:gd name="connsiteY39" fmla="*/ 988175 h 1245578"/>
              <a:gd name="connsiteX40" fmla="*/ 481018 w 1228651"/>
              <a:gd name="connsiteY40" fmla="*/ 943930 h 1245578"/>
              <a:gd name="connsiteX41" fmla="*/ 495766 w 1228651"/>
              <a:gd name="connsiteY41" fmla="*/ 840691 h 1245578"/>
              <a:gd name="connsiteX42" fmla="*/ 510515 w 1228651"/>
              <a:gd name="connsiteY42" fmla="*/ 781698 h 1245578"/>
              <a:gd name="connsiteX43" fmla="*/ 525263 w 1228651"/>
              <a:gd name="connsiteY43" fmla="*/ 353995 h 1245578"/>
              <a:gd name="connsiteX44" fmla="*/ 540011 w 1228651"/>
              <a:gd name="connsiteY44" fmla="*/ 398240 h 1245578"/>
              <a:gd name="connsiteX45" fmla="*/ 525263 w 1228651"/>
              <a:gd name="connsiteY45" fmla="*/ 471982 h 1245578"/>
              <a:gd name="connsiteX46" fmla="*/ 540011 w 1228651"/>
              <a:gd name="connsiteY46" fmla="*/ 589969 h 1245578"/>
              <a:gd name="connsiteX47" fmla="*/ 554760 w 1228651"/>
              <a:gd name="connsiteY47" fmla="*/ 634214 h 1245578"/>
              <a:gd name="connsiteX48" fmla="*/ 687495 w 1228651"/>
              <a:gd name="connsiteY48" fmla="*/ 752201 h 1245578"/>
              <a:gd name="connsiteX49" fmla="*/ 775986 w 1228651"/>
              <a:gd name="connsiteY49" fmla="*/ 722704 h 1245578"/>
              <a:gd name="connsiteX50" fmla="*/ 820231 w 1228651"/>
              <a:gd name="connsiteY50" fmla="*/ 707956 h 1245578"/>
              <a:gd name="connsiteX51" fmla="*/ 908721 w 1228651"/>
              <a:gd name="connsiteY51" fmla="*/ 648962 h 1245578"/>
              <a:gd name="connsiteX52" fmla="*/ 997211 w 1228651"/>
              <a:gd name="connsiteY52" fmla="*/ 604717 h 1245578"/>
              <a:gd name="connsiteX53" fmla="*/ 1129947 w 1228651"/>
              <a:gd name="connsiteY53" fmla="*/ 501478 h 1245578"/>
              <a:gd name="connsiteX54" fmla="*/ 1174192 w 1228651"/>
              <a:gd name="connsiteY54" fmla="*/ 471982 h 1245578"/>
              <a:gd name="connsiteX55" fmla="*/ 1188940 w 1228651"/>
              <a:gd name="connsiteY55" fmla="*/ 427736 h 1245578"/>
              <a:gd name="connsiteX56" fmla="*/ 1188940 w 1228651"/>
              <a:gd name="connsiteY56" fmla="*/ 88524 h 1245578"/>
              <a:gd name="connsiteX57" fmla="*/ 1100450 w 1228651"/>
              <a:gd name="connsiteY57" fmla="*/ 29530 h 1245578"/>
              <a:gd name="connsiteX58" fmla="*/ 1011960 w 1228651"/>
              <a:gd name="connsiteY58" fmla="*/ 33 h 1245578"/>
              <a:gd name="connsiteX59" fmla="*/ 790734 w 1228651"/>
              <a:gd name="connsiteY59" fmla="*/ 29530 h 1245578"/>
              <a:gd name="connsiteX60" fmla="*/ 702244 w 1228651"/>
              <a:gd name="connsiteY60" fmla="*/ 88524 h 1245578"/>
              <a:gd name="connsiteX61" fmla="*/ 657999 w 1228651"/>
              <a:gd name="connsiteY61" fmla="*/ 118020 h 1245578"/>
              <a:gd name="connsiteX62" fmla="*/ 613753 w 1228651"/>
              <a:gd name="connsiteY62" fmla="*/ 147517 h 1245578"/>
              <a:gd name="connsiteX63" fmla="*/ 554760 w 1228651"/>
              <a:gd name="connsiteY63" fmla="*/ 236007 h 1245578"/>
              <a:gd name="connsiteX64" fmla="*/ 525263 w 1228651"/>
              <a:gd name="connsiteY64" fmla="*/ 280253 h 1245578"/>
              <a:gd name="connsiteX65" fmla="*/ 540011 w 1228651"/>
              <a:gd name="connsiteY65" fmla="*/ 368743 h 1245578"/>
              <a:gd name="connsiteX66" fmla="*/ 569508 w 1228651"/>
              <a:gd name="connsiteY66" fmla="*/ 457233 h 1245578"/>
              <a:gd name="connsiteX67" fmla="*/ 702244 w 1228651"/>
              <a:gd name="connsiteY67" fmla="*/ 530975 h 1245578"/>
              <a:gd name="connsiteX68" fmla="*/ 923470 w 1228651"/>
              <a:gd name="connsiteY68" fmla="*/ 501478 h 1245578"/>
              <a:gd name="connsiteX69" fmla="*/ 1011960 w 1228651"/>
              <a:gd name="connsiteY69" fmla="*/ 442485 h 1245578"/>
              <a:gd name="connsiteX70" fmla="*/ 1070953 w 1228651"/>
              <a:gd name="connsiteY70" fmla="*/ 353995 h 1245578"/>
              <a:gd name="connsiteX71" fmla="*/ 1100450 w 1228651"/>
              <a:gd name="connsiteY71" fmla="*/ 309749 h 1245578"/>
              <a:gd name="connsiteX72" fmla="*/ 1085702 w 1228651"/>
              <a:gd name="connsiteY72" fmla="*/ 221259 h 1245578"/>
              <a:gd name="connsiteX73" fmla="*/ 1041457 w 1228651"/>
              <a:gd name="connsiteY73" fmla="*/ 191762 h 1245578"/>
              <a:gd name="connsiteX74" fmla="*/ 997211 w 1228651"/>
              <a:gd name="connsiteY74" fmla="*/ 147517 h 1245578"/>
              <a:gd name="connsiteX75" fmla="*/ 864476 w 1228651"/>
              <a:gd name="connsiteY75" fmla="*/ 162266 h 1245578"/>
              <a:gd name="connsiteX76" fmla="*/ 775986 w 1228651"/>
              <a:gd name="connsiteY76" fmla="*/ 221259 h 1245578"/>
              <a:gd name="connsiteX77" fmla="*/ 761237 w 1228651"/>
              <a:gd name="connsiteY77" fmla="*/ 265504 h 1245578"/>
              <a:gd name="connsiteX78" fmla="*/ 716992 w 1228651"/>
              <a:gd name="connsiteY78" fmla="*/ 309749 h 1245578"/>
              <a:gd name="connsiteX79" fmla="*/ 775986 w 1228651"/>
              <a:gd name="connsiteY79" fmla="*/ 412988 h 1245578"/>
              <a:gd name="connsiteX80" fmla="*/ 820231 w 1228651"/>
              <a:gd name="connsiteY80" fmla="*/ 427736 h 1245578"/>
              <a:gd name="connsiteX81" fmla="*/ 923470 w 1228651"/>
              <a:gd name="connsiteY81" fmla="*/ 398240 h 1245578"/>
              <a:gd name="connsiteX82" fmla="*/ 1011960 w 1228651"/>
              <a:gd name="connsiteY82" fmla="*/ 353995 h 1245578"/>
              <a:gd name="connsiteX83" fmla="*/ 1026708 w 1228651"/>
              <a:gd name="connsiteY83" fmla="*/ 265504 h 1245578"/>
              <a:gd name="connsiteX84" fmla="*/ 938218 w 1228651"/>
              <a:gd name="connsiteY84" fmla="*/ 236007 h 1245578"/>
              <a:gd name="connsiteX85" fmla="*/ 893973 w 1228651"/>
              <a:gd name="connsiteY85" fmla="*/ 250756 h 1245578"/>
              <a:gd name="connsiteX86" fmla="*/ 834979 w 1228651"/>
              <a:gd name="connsiteY86" fmla="*/ 339246 h 1245578"/>
              <a:gd name="connsiteX87" fmla="*/ 908721 w 1228651"/>
              <a:gd name="connsiteY87" fmla="*/ 368743 h 1245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1228651" h="1245578">
                <a:moveTo>
                  <a:pt x="495766" y="368743"/>
                </a:moveTo>
                <a:cubicBezTo>
                  <a:pt x="480034" y="345144"/>
                  <a:pt x="457422" y="298934"/>
                  <a:pt x="422024" y="295001"/>
                </a:cubicBezTo>
                <a:cubicBezTo>
                  <a:pt x="392303" y="291699"/>
                  <a:pt x="363031" y="304833"/>
                  <a:pt x="333534" y="309749"/>
                </a:cubicBezTo>
                <a:cubicBezTo>
                  <a:pt x="318786" y="314665"/>
                  <a:pt x="302879" y="316948"/>
                  <a:pt x="289289" y="324498"/>
                </a:cubicBezTo>
                <a:cubicBezTo>
                  <a:pt x="258300" y="341714"/>
                  <a:pt x="200799" y="383491"/>
                  <a:pt x="200799" y="383491"/>
                </a:cubicBezTo>
                <a:lnTo>
                  <a:pt x="141805" y="471982"/>
                </a:lnTo>
                <a:cubicBezTo>
                  <a:pt x="131973" y="486730"/>
                  <a:pt x="124842" y="503693"/>
                  <a:pt x="112308" y="516227"/>
                </a:cubicBezTo>
                <a:cubicBezTo>
                  <a:pt x="97560" y="530975"/>
                  <a:pt x="80868" y="544008"/>
                  <a:pt x="68063" y="560472"/>
                </a:cubicBezTo>
                <a:cubicBezTo>
                  <a:pt x="46299" y="588455"/>
                  <a:pt x="9070" y="648962"/>
                  <a:pt x="9070" y="648962"/>
                </a:cubicBezTo>
                <a:cubicBezTo>
                  <a:pt x="18902" y="717788"/>
                  <a:pt x="0" y="797592"/>
                  <a:pt x="38566" y="855440"/>
                </a:cubicBezTo>
                <a:lnTo>
                  <a:pt x="97560" y="943930"/>
                </a:lnTo>
                <a:cubicBezTo>
                  <a:pt x="123518" y="1021806"/>
                  <a:pt x="103685" y="975241"/>
                  <a:pt x="171302" y="1076666"/>
                </a:cubicBezTo>
                <a:cubicBezTo>
                  <a:pt x="181134" y="1091414"/>
                  <a:pt x="183983" y="1115306"/>
                  <a:pt x="200799" y="1120911"/>
                </a:cubicBezTo>
                <a:lnTo>
                  <a:pt x="245044" y="1135659"/>
                </a:lnTo>
                <a:cubicBezTo>
                  <a:pt x="254876" y="1150407"/>
                  <a:pt x="260699" y="1168831"/>
                  <a:pt x="274540" y="1179904"/>
                </a:cubicBezTo>
                <a:cubicBezTo>
                  <a:pt x="286680" y="1189616"/>
                  <a:pt x="304881" y="1187700"/>
                  <a:pt x="318786" y="1194653"/>
                </a:cubicBezTo>
                <a:cubicBezTo>
                  <a:pt x="420637" y="1245578"/>
                  <a:pt x="299246" y="1208202"/>
                  <a:pt x="422024" y="1238898"/>
                </a:cubicBezTo>
                <a:cubicBezTo>
                  <a:pt x="549843" y="1233982"/>
                  <a:pt x="678247" y="1237311"/>
                  <a:pt x="805482" y="1224149"/>
                </a:cubicBezTo>
                <a:cubicBezTo>
                  <a:pt x="823113" y="1222325"/>
                  <a:pt x="833874" y="1202580"/>
                  <a:pt x="849728" y="1194653"/>
                </a:cubicBezTo>
                <a:cubicBezTo>
                  <a:pt x="863633" y="1187701"/>
                  <a:pt x="880068" y="1186857"/>
                  <a:pt x="893973" y="1179904"/>
                </a:cubicBezTo>
                <a:cubicBezTo>
                  <a:pt x="948900" y="1152440"/>
                  <a:pt x="933535" y="1146935"/>
                  <a:pt x="982463" y="1106162"/>
                </a:cubicBezTo>
                <a:cubicBezTo>
                  <a:pt x="996080" y="1094815"/>
                  <a:pt x="1011960" y="1086498"/>
                  <a:pt x="1026708" y="1076666"/>
                </a:cubicBezTo>
                <a:cubicBezTo>
                  <a:pt x="1046373" y="1047169"/>
                  <a:pt x="1074492" y="1021807"/>
                  <a:pt x="1085702" y="988175"/>
                </a:cubicBezTo>
                <a:cubicBezTo>
                  <a:pt x="1106055" y="927114"/>
                  <a:pt x="1091827" y="956865"/>
                  <a:pt x="1129947" y="899685"/>
                </a:cubicBezTo>
                <a:cubicBezTo>
                  <a:pt x="1125031" y="821027"/>
                  <a:pt x="1123041" y="742131"/>
                  <a:pt x="1115199" y="663711"/>
                </a:cubicBezTo>
                <a:cubicBezTo>
                  <a:pt x="1113182" y="643542"/>
                  <a:pt x="1111694" y="621583"/>
                  <a:pt x="1100450" y="604717"/>
                </a:cubicBezTo>
                <a:cubicBezTo>
                  <a:pt x="1090618" y="589969"/>
                  <a:pt x="1070953" y="585052"/>
                  <a:pt x="1056205" y="575220"/>
                </a:cubicBezTo>
                <a:cubicBezTo>
                  <a:pt x="1007044" y="580136"/>
                  <a:pt x="955943" y="575439"/>
                  <a:pt x="908721" y="589969"/>
                </a:cubicBezTo>
                <a:cubicBezTo>
                  <a:pt x="849529" y="608182"/>
                  <a:pt x="874019" y="642024"/>
                  <a:pt x="849728" y="678459"/>
                </a:cubicBezTo>
                <a:cubicBezTo>
                  <a:pt x="838158" y="695813"/>
                  <a:pt x="818835" y="706681"/>
                  <a:pt x="805482" y="722704"/>
                </a:cubicBezTo>
                <a:cubicBezTo>
                  <a:pt x="702808" y="845912"/>
                  <a:pt x="861016" y="681919"/>
                  <a:pt x="731740" y="811195"/>
                </a:cubicBezTo>
                <a:cubicBezTo>
                  <a:pt x="705822" y="888950"/>
                  <a:pt x="734122" y="826036"/>
                  <a:pt x="672747" y="899685"/>
                </a:cubicBezTo>
                <a:cubicBezTo>
                  <a:pt x="661399" y="913302"/>
                  <a:pt x="656590" y="932258"/>
                  <a:pt x="643250" y="943930"/>
                </a:cubicBezTo>
                <a:cubicBezTo>
                  <a:pt x="643236" y="943942"/>
                  <a:pt x="532645" y="1017667"/>
                  <a:pt x="510515" y="1032420"/>
                </a:cubicBezTo>
                <a:lnTo>
                  <a:pt x="422024" y="1091414"/>
                </a:lnTo>
                <a:lnTo>
                  <a:pt x="377779" y="1120911"/>
                </a:lnTo>
                <a:lnTo>
                  <a:pt x="348282" y="1165156"/>
                </a:lnTo>
                <a:lnTo>
                  <a:pt x="407276" y="1076666"/>
                </a:lnTo>
                <a:lnTo>
                  <a:pt x="436773" y="1032420"/>
                </a:lnTo>
                <a:cubicBezTo>
                  <a:pt x="441689" y="1017672"/>
                  <a:pt x="444569" y="1002080"/>
                  <a:pt x="451521" y="988175"/>
                </a:cubicBezTo>
                <a:cubicBezTo>
                  <a:pt x="459448" y="972321"/>
                  <a:pt x="475925" y="960908"/>
                  <a:pt x="481018" y="943930"/>
                </a:cubicBezTo>
                <a:cubicBezTo>
                  <a:pt x="491007" y="910634"/>
                  <a:pt x="489547" y="874893"/>
                  <a:pt x="495766" y="840691"/>
                </a:cubicBezTo>
                <a:cubicBezTo>
                  <a:pt x="499392" y="820748"/>
                  <a:pt x="505599" y="801362"/>
                  <a:pt x="510515" y="781698"/>
                </a:cubicBezTo>
                <a:cubicBezTo>
                  <a:pt x="515431" y="639130"/>
                  <a:pt x="514322" y="496227"/>
                  <a:pt x="525263" y="353995"/>
                </a:cubicBezTo>
                <a:cubicBezTo>
                  <a:pt x="526455" y="338495"/>
                  <a:pt x="540011" y="382694"/>
                  <a:pt x="540011" y="398240"/>
                </a:cubicBezTo>
                <a:cubicBezTo>
                  <a:pt x="540011" y="423307"/>
                  <a:pt x="530179" y="447401"/>
                  <a:pt x="525263" y="471982"/>
                </a:cubicBezTo>
                <a:cubicBezTo>
                  <a:pt x="530179" y="511311"/>
                  <a:pt x="532921" y="550973"/>
                  <a:pt x="540011" y="589969"/>
                </a:cubicBezTo>
                <a:cubicBezTo>
                  <a:pt x="542792" y="605264"/>
                  <a:pt x="545216" y="621943"/>
                  <a:pt x="554760" y="634214"/>
                </a:cubicBezTo>
                <a:cubicBezTo>
                  <a:pt x="609158" y="704153"/>
                  <a:pt x="628354" y="712773"/>
                  <a:pt x="687495" y="752201"/>
                </a:cubicBezTo>
                <a:lnTo>
                  <a:pt x="775986" y="722704"/>
                </a:lnTo>
                <a:lnTo>
                  <a:pt x="820231" y="707956"/>
                </a:lnTo>
                <a:cubicBezTo>
                  <a:pt x="904102" y="624085"/>
                  <a:pt x="823347" y="691649"/>
                  <a:pt x="908721" y="648962"/>
                </a:cubicBezTo>
                <a:cubicBezTo>
                  <a:pt x="1023082" y="591782"/>
                  <a:pt x="885999" y="641789"/>
                  <a:pt x="997211" y="604717"/>
                </a:cubicBezTo>
                <a:cubicBezTo>
                  <a:pt x="1066523" y="535406"/>
                  <a:pt x="1024105" y="572039"/>
                  <a:pt x="1129947" y="501478"/>
                </a:cubicBezTo>
                <a:lnTo>
                  <a:pt x="1174192" y="471982"/>
                </a:lnTo>
                <a:cubicBezTo>
                  <a:pt x="1179108" y="457233"/>
                  <a:pt x="1184669" y="442684"/>
                  <a:pt x="1188940" y="427736"/>
                </a:cubicBezTo>
                <a:cubicBezTo>
                  <a:pt x="1221197" y="314836"/>
                  <a:pt x="1228651" y="219003"/>
                  <a:pt x="1188940" y="88524"/>
                </a:cubicBezTo>
                <a:cubicBezTo>
                  <a:pt x="1178618" y="54609"/>
                  <a:pt x="1134081" y="40741"/>
                  <a:pt x="1100450" y="29530"/>
                </a:cubicBezTo>
                <a:lnTo>
                  <a:pt x="1011960" y="33"/>
                </a:lnTo>
                <a:cubicBezTo>
                  <a:pt x="999418" y="1078"/>
                  <a:pt x="843888" y="0"/>
                  <a:pt x="790734" y="29530"/>
                </a:cubicBezTo>
                <a:cubicBezTo>
                  <a:pt x="759745" y="46746"/>
                  <a:pt x="731741" y="68859"/>
                  <a:pt x="702244" y="88524"/>
                </a:cubicBezTo>
                <a:lnTo>
                  <a:pt x="657999" y="118020"/>
                </a:lnTo>
                <a:lnTo>
                  <a:pt x="613753" y="147517"/>
                </a:lnTo>
                <a:lnTo>
                  <a:pt x="554760" y="236007"/>
                </a:lnTo>
                <a:lnTo>
                  <a:pt x="525263" y="280253"/>
                </a:lnTo>
                <a:cubicBezTo>
                  <a:pt x="500134" y="355642"/>
                  <a:pt x="507337" y="295226"/>
                  <a:pt x="540011" y="368743"/>
                </a:cubicBezTo>
                <a:cubicBezTo>
                  <a:pt x="552639" y="397155"/>
                  <a:pt x="543638" y="439986"/>
                  <a:pt x="569508" y="457233"/>
                </a:cubicBezTo>
                <a:cubicBezTo>
                  <a:pt x="670934" y="524850"/>
                  <a:pt x="624367" y="505017"/>
                  <a:pt x="702244" y="530975"/>
                </a:cubicBezTo>
                <a:cubicBezTo>
                  <a:pt x="714807" y="529928"/>
                  <a:pt x="870312" y="531010"/>
                  <a:pt x="923470" y="501478"/>
                </a:cubicBezTo>
                <a:cubicBezTo>
                  <a:pt x="954459" y="484262"/>
                  <a:pt x="1011960" y="442485"/>
                  <a:pt x="1011960" y="442485"/>
                </a:cubicBezTo>
                <a:lnTo>
                  <a:pt x="1070953" y="353995"/>
                </a:lnTo>
                <a:lnTo>
                  <a:pt x="1100450" y="309749"/>
                </a:lnTo>
                <a:cubicBezTo>
                  <a:pt x="1095534" y="280252"/>
                  <a:pt x="1099075" y="248006"/>
                  <a:pt x="1085702" y="221259"/>
                </a:cubicBezTo>
                <a:cubicBezTo>
                  <a:pt x="1077775" y="205405"/>
                  <a:pt x="1055074" y="203109"/>
                  <a:pt x="1041457" y="191762"/>
                </a:cubicBezTo>
                <a:cubicBezTo>
                  <a:pt x="1025434" y="178409"/>
                  <a:pt x="1011960" y="162265"/>
                  <a:pt x="997211" y="147517"/>
                </a:cubicBezTo>
                <a:cubicBezTo>
                  <a:pt x="952966" y="152433"/>
                  <a:pt x="906709" y="148188"/>
                  <a:pt x="864476" y="162266"/>
                </a:cubicBezTo>
                <a:cubicBezTo>
                  <a:pt x="830845" y="173476"/>
                  <a:pt x="775986" y="221259"/>
                  <a:pt x="775986" y="221259"/>
                </a:cubicBezTo>
                <a:cubicBezTo>
                  <a:pt x="771070" y="236007"/>
                  <a:pt x="769861" y="252569"/>
                  <a:pt x="761237" y="265504"/>
                </a:cubicBezTo>
                <a:cubicBezTo>
                  <a:pt x="749667" y="282858"/>
                  <a:pt x="722051" y="289514"/>
                  <a:pt x="716992" y="309749"/>
                </a:cubicBezTo>
                <a:cubicBezTo>
                  <a:pt x="702177" y="369008"/>
                  <a:pt x="734245" y="392118"/>
                  <a:pt x="775986" y="412988"/>
                </a:cubicBezTo>
                <a:cubicBezTo>
                  <a:pt x="789891" y="419940"/>
                  <a:pt x="805483" y="422820"/>
                  <a:pt x="820231" y="427736"/>
                </a:cubicBezTo>
                <a:cubicBezTo>
                  <a:pt x="839130" y="423011"/>
                  <a:pt x="902314" y="408818"/>
                  <a:pt x="923470" y="398240"/>
                </a:cubicBezTo>
                <a:cubicBezTo>
                  <a:pt x="1037834" y="341059"/>
                  <a:pt x="900746" y="391066"/>
                  <a:pt x="1011960" y="353995"/>
                </a:cubicBezTo>
                <a:cubicBezTo>
                  <a:pt x="1026125" y="332747"/>
                  <a:pt x="1068072" y="295050"/>
                  <a:pt x="1026708" y="265504"/>
                </a:cubicBezTo>
                <a:cubicBezTo>
                  <a:pt x="1001407" y="247432"/>
                  <a:pt x="938218" y="236007"/>
                  <a:pt x="938218" y="236007"/>
                </a:cubicBezTo>
                <a:cubicBezTo>
                  <a:pt x="923470" y="240923"/>
                  <a:pt x="904966" y="239763"/>
                  <a:pt x="893973" y="250756"/>
                </a:cubicBezTo>
                <a:cubicBezTo>
                  <a:pt x="868906" y="275823"/>
                  <a:pt x="834979" y="339246"/>
                  <a:pt x="834979" y="339246"/>
                </a:cubicBezTo>
                <a:cubicBezTo>
                  <a:pt x="887405" y="374197"/>
                  <a:pt x="861499" y="368743"/>
                  <a:pt x="908721" y="368743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 14"/>
          <p:cNvSpPr/>
          <p:nvPr/>
        </p:nvSpPr>
        <p:spPr>
          <a:xfrm>
            <a:off x="4601497" y="4138921"/>
            <a:ext cx="1889261" cy="1716189"/>
          </a:xfrm>
          <a:custGeom>
            <a:avLst/>
            <a:gdLst>
              <a:gd name="connsiteX0" fmla="*/ 516193 w 1889261"/>
              <a:gd name="connsiteY0" fmla="*/ 1317982 h 1716189"/>
              <a:gd name="connsiteX1" fmla="*/ 589935 w 1889261"/>
              <a:gd name="connsiteY1" fmla="*/ 1450718 h 1716189"/>
              <a:gd name="connsiteX2" fmla="*/ 619432 w 1889261"/>
              <a:gd name="connsiteY2" fmla="*/ 1494963 h 1716189"/>
              <a:gd name="connsiteX3" fmla="*/ 678426 w 1889261"/>
              <a:gd name="connsiteY3" fmla="*/ 1627698 h 1716189"/>
              <a:gd name="connsiteX4" fmla="*/ 766916 w 1889261"/>
              <a:gd name="connsiteY4" fmla="*/ 1686692 h 1716189"/>
              <a:gd name="connsiteX5" fmla="*/ 811161 w 1889261"/>
              <a:gd name="connsiteY5" fmla="*/ 1716189 h 1716189"/>
              <a:gd name="connsiteX6" fmla="*/ 914400 w 1889261"/>
              <a:gd name="connsiteY6" fmla="*/ 1701440 h 1716189"/>
              <a:gd name="connsiteX7" fmla="*/ 1002890 w 1889261"/>
              <a:gd name="connsiteY7" fmla="*/ 1642447 h 1716189"/>
              <a:gd name="connsiteX8" fmla="*/ 1047135 w 1889261"/>
              <a:gd name="connsiteY8" fmla="*/ 1627698 h 1716189"/>
              <a:gd name="connsiteX9" fmla="*/ 1253613 w 1889261"/>
              <a:gd name="connsiteY9" fmla="*/ 1671944 h 1716189"/>
              <a:gd name="connsiteX10" fmla="*/ 1297858 w 1889261"/>
              <a:gd name="connsiteY10" fmla="*/ 1686692 h 1716189"/>
              <a:gd name="connsiteX11" fmla="*/ 1356851 w 1889261"/>
              <a:gd name="connsiteY11" fmla="*/ 1671944 h 1716189"/>
              <a:gd name="connsiteX12" fmla="*/ 1401097 w 1889261"/>
              <a:gd name="connsiteY12" fmla="*/ 1657195 h 1716189"/>
              <a:gd name="connsiteX13" fmla="*/ 1430593 w 1889261"/>
              <a:gd name="connsiteY13" fmla="*/ 1568705 h 1716189"/>
              <a:gd name="connsiteX14" fmla="*/ 1445342 w 1889261"/>
              <a:gd name="connsiteY14" fmla="*/ 1524460 h 1716189"/>
              <a:gd name="connsiteX15" fmla="*/ 1504335 w 1889261"/>
              <a:gd name="connsiteY15" fmla="*/ 1435969 h 1716189"/>
              <a:gd name="connsiteX16" fmla="*/ 1548580 w 1889261"/>
              <a:gd name="connsiteY16" fmla="*/ 1421221 h 1716189"/>
              <a:gd name="connsiteX17" fmla="*/ 1578077 w 1889261"/>
              <a:gd name="connsiteY17" fmla="*/ 1376976 h 1716189"/>
              <a:gd name="connsiteX18" fmla="*/ 1651819 w 1889261"/>
              <a:gd name="connsiteY18" fmla="*/ 1303234 h 1716189"/>
              <a:gd name="connsiteX19" fmla="*/ 1666568 w 1889261"/>
              <a:gd name="connsiteY19" fmla="*/ 1214744 h 1716189"/>
              <a:gd name="connsiteX20" fmla="*/ 1622322 w 1889261"/>
              <a:gd name="connsiteY20" fmla="*/ 1037763 h 1716189"/>
              <a:gd name="connsiteX21" fmla="*/ 1578077 w 1889261"/>
              <a:gd name="connsiteY21" fmla="*/ 1008266 h 1716189"/>
              <a:gd name="connsiteX22" fmla="*/ 1519084 w 1889261"/>
              <a:gd name="connsiteY22" fmla="*/ 993518 h 1716189"/>
              <a:gd name="connsiteX23" fmla="*/ 1474838 w 1889261"/>
              <a:gd name="connsiteY23" fmla="*/ 964021 h 1716189"/>
              <a:gd name="connsiteX24" fmla="*/ 1578077 w 1889261"/>
              <a:gd name="connsiteY24" fmla="*/ 949273 h 1716189"/>
              <a:gd name="connsiteX25" fmla="*/ 1622322 w 1889261"/>
              <a:gd name="connsiteY25" fmla="*/ 934524 h 1716189"/>
              <a:gd name="connsiteX26" fmla="*/ 1725561 w 1889261"/>
              <a:gd name="connsiteY26" fmla="*/ 801789 h 1716189"/>
              <a:gd name="connsiteX27" fmla="*/ 1740309 w 1889261"/>
              <a:gd name="connsiteY27" fmla="*/ 506821 h 1716189"/>
              <a:gd name="connsiteX28" fmla="*/ 1755058 w 1889261"/>
              <a:gd name="connsiteY28" fmla="*/ 300344 h 1716189"/>
              <a:gd name="connsiteX29" fmla="*/ 1710813 w 1889261"/>
              <a:gd name="connsiteY29" fmla="*/ 285595 h 1716189"/>
              <a:gd name="connsiteX30" fmla="*/ 1607574 w 1889261"/>
              <a:gd name="connsiteY30" fmla="*/ 270847 h 1716189"/>
              <a:gd name="connsiteX31" fmla="*/ 1563329 w 1889261"/>
              <a:gd name="connsiteY31" fmla="*/ 241350 h 1716189"/>
              <a:gd name="connsiteX32" fmla="*/ 1548580 w 1889261"/>
              <a:gd name="connsiteY32" fmla="*/ 197105 h 1716189"/>
              <a:gd name="connsiteX33" fmla="*/ 1474838 w 1889261"/>
              <a:gd name="connsiteY33" fmla="*/ 123363 h 1716189"/>
              <a:gd name="connsiteX34" fmla="*/ 1460090 w 1889261"/>
              <a:gd name="connsiteY34" fmla="*/ 79118 h 1716189"/>
              <a:gd name="connsiteX35" fmla="*/ 1415845 w 1889261"/>
              <a:gd name="connsiteY35" fmla="*/ 64369 h 1716189"/>
              <a:gd name="connsiteX36" fmla="*/ 1371600 w 1889261"/>
              <a:gd name="connsiteY36" fmla="*/ 20124 h 1716189"/>
              <a:gd name="connsiteX37" fmla="*/ 1238864 w 1889261"/>
              <a:gd name="connsiteY37" fmla="*/ 79118 h 1716189"/>
              <a:gd name="connsiteX38" fmla="*/ 1150374 w 1889261"/>
              <a:gd name="connsiteY38" fmla="*/ 138111 h 1716189"/>
              <a:gd name="connsiteX39" fmla="*/ 1106129 w 1889261"/>
              <a:gd name="connsiteY39" fmla="*/ 123363 h 1716189"/>
              <a:gd name="connsiteX40" fmla="*/ 973393 w 1889261"/>
              <a:gd name="connsiteY40" fmla="*/ 49621 h 1716189"/>
              <a:gd name="connsiteX41" fmla="*/ 884903 w 1889261"/>
              <a:gd name="connsiteY41" fmla="*/ 64369 h 1716189"/>
              <a:gd name="connsiteX42" fmla="*/ 840658 w 1889261"/>
              <a:gd name="connsiteY42" fmla="*/ 79118 h 1716189"/>
              <a:gd name="connsiteX43" fmla="*/ 825909 w 1889261"/>
              <a:gd name="connsiteY43" fmla="*/ 123363 h 1716189"/>
              <a:gd name="connsiteX44" fmla="*/ 737419 w 1889261"/>
              <a:gd name="connsiteY44" fmla="*/ 182356 h 1716189"/>
              <a:gd name="connsiteX45" fmla="*/ 634180 w 1889261"/>
              <a:gd name="connsiteY45" fmla="*/ 167608 h 1716189"/>
              <a:gd name="connsiteX46" fmla="*/ 575187 w 1889261"/>
              <a:gd name="connsiteY46" fmla="*/ 152860 h 1716189"/>
              <a:gd name="connsiteX47" fmla="*/ 471948 w 1889261"/>
              <a:gd name="connsiteY47" fmla="*/ 167608 h 1716189"/>
              <a:gd name="connsiteX48" fmla="*/ 353961 w 1889261"/>
              <a:gd name="connsiteY48" fmla="*/ 270847 h 1716189"/>
              <a:gd name="connsiteX49" fmla="*/ 339213 w 1889261"/>
              <a:gd name="connsiteY49" fmla="*/ 315092 h 1716189"/>
              <a:gd name="connsiteX50" fmla="*/ 324464 w 1889261"/>
              <a:gd name="connsiteY50" fmla="*/ 374085 h 1716189"/>
              <a:gd name="connsiteX51" fmla="*/ 280219 w 1889261"/>
              <a:gd name="connsiteY51" fmla="*/ 403582 h 1716189"/>
              <a:gd name="connsiteX52" fmla="*/ 191729 w 1889261"/>
              <a:gd name="connsiteY52" fmla="*/ 462576 h 1716189"/>
              <a:gd name="connsiteX53" fmla="*/ 103238 w 1889261"/>
              <a:gd name="connsiteY53" fmla="*/ 521569 h 1716189"/>
              <a:gd name="connsiteX54" fmla="*/ 58993 w 1889261"/>
              <a:gd name="connsiteY54" fmla="*/ 551066 h 1716189"/>
              <a:gd name="connsiteX55" fmla="*/ 14748 w 1889261"/>
              <a:gd name="connsiteY55" fmla="*/ 595311 h 1716189"/>
              <a:gd name="connsiteX56" fmla="*/ 0 w 1889261"/>
              <a:gd name="connsiteY56" fmla="*/ 639556 h 1716189"/>
              <a:gd name="connsiteX57" fmla="*/ 14748 w 1889261"/>
              <a:gd name="connsiteY57" fmla="*/ 787040 h 1716189"/>
              <a:gd name="connsiteX58" fmla="*/ 117987 w 1889261"/>
              <a:gd name="connsiteY58" fmla="*/ 905027 h 1716189"/>
              <a:gd name="connsiteX59" fmla="*/ 132735 w 1889261"/>
              <a:gd name="connsiteY59" fmla="*/ 949273 h 1716189"/>
              <a:gd name="connsiteX60" fmla="*/ 103238 w 1889261"/>
              <a:gd name="connsiteY60" fmla="*/ 1037763 h 1716189"/>
              <a:gd name="connsiteX61" fmla="*/ 162232 w 1889261"/>
              <a:gd name="connsiteY61" fmla="*/ 1126253 h 1716189"/>
              <a:gd name="connsiteX62" fmla="*/ 191729 w 1889261"/>
              <a:gd name="connsiteY62" fmla="*/ 1170498 h 1716189"/>
              <a:gd name="connsiteX63" fmla="*/ 280219 w 1889261"/>
              <a:gd name="connsiteY63" fmla="*/ 1214744 h 1716189"/>
              <a:gd name="connsiteX64" fmla="*/ 324464 w 1889261"/>
              <a:gd name="connsiteY64" fmla="*/ 1229492 h 1716189"/>
              <a:gd name="connsiteX65" fmla="*/ 545690 w 1889261"/>
              <a:gd name="connsiteY65" fmla="*/ 1258989 h 1716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889261" h="1716189">
                <a:moveTo>
                  <a:pt x="516193" y="1317982"/>
                </a:moveTo>
                <a:cubicBezTo>
                  <a:pt x="542153" y="1395858"/>
                  <a:pt x="522319" y="1349294"/>
                  <a:pt x="589935" y="1450718"/>
                </a:cubicBezTo>
                <a:lnTo>
                  <a:pt x="619432" y="1494963"/>
                </a:lnTo>
                <a:cubicBezTo>
                  <a:pt x="630419" y="1527923"/>
                  <a:pt x="645430" y="1598826"/>
                  <a:pt x="678426" y="1627698"/>
                </a:cubicBezTo>
                <a:cubicBezTo>
                  <a:pt x="705105" y="1651043"/>
                  <a:pt x="737419" y="1667027"/>
                  <a:pt x="766916" y="1686692"/>
                </a:cubicBezTo>
                <a:lnTo>
                  <a:pt x="811161" y="1716189"/>
                </a:lnTo>
                <a:cubicBezTo>
                  <a:pt x="845574" y="1711273"/>
                  <a:pt x="881955" y="1713919"/>
                  <a:pt x="914400" y="1701440"/>
                </a:cubicBezTo>
                <a:cubicBezTo>
                  <a:pt x="947488" y="1688714"/>
                  <a:pt x="969259" y="1653658"/>
                  <a:pt x="1002890" y="1642447"/>
                </a:cubicBezTo>
                <a:lnTo>
                  <a:pt x="1047135" y="1627698"/>
                </a:lnTo>
                <a:cubicBezTo>
                  <a:pt x="1195976" y="1646304"/>
                  <a:pt x="1127519" y="1629913"/>
                  <a:pt x="1253613" y="1671944"/>
                </a:cubicBezTo>
                <a:lnTo>
                  <a:pt x="1297858" y="1686692"/>
                </a:lnTo>
                <a:cubicBezTo>
                  <a:pt x="1317522" y="1681776"/>
                  <a:pt x="1337361" y="1677512"/>
                  <a:pt x="1356851" y="1671944"/>
                </a:cubicBezTo>
                <a:cubicBezTo>
                  <a:pt x="1371799" y="1667673"/>
                  <a:pt x="1392061" y="1669846"/>
                  <a:pt x="1401097" y="1657195"/>
                </a:cubicBezTo>
                <a:cubicBezTo>
                  <a:pt x="1419169" y="1631894"/>
                  <a:pt x="1420761" y="1598202"/>
                  <a:pt x="1430593" y="1568705"/>
                </a:cubicBezTo>
                <a:lnTo>
                  <a:pt x="1445342" y="1524460"/>
                </a:lnTo>
                <a:cubicBezTo>
                  <a:pt x="1460805" y="1478072"/>
                  <a:pt x="1456987" y="1467534"/>
                  <a:pt x="1504335" y="1435969"/>
                </a:cubicBezTo>
                <a:cubicBezTo>
                  <a:pt x="1517270" y="1427346"/>
                  <a:pt x="1533832" y="1426137"/>
                  <a:pt x="1548580" y="1421221"/>
                </a:cubicBezTo>
                <a:cubicBezTo>
                  <a:pt x="1558412" y="1406473"/>
                  <a:pt x="1565543" y="1389510"/>
                  <a:pt x="1578077" y="1376976"/>
                </a:cubicBezTo>
                <a:cubicBezTo>
                  <a:pt x="1676400" y="1278653"/>
                  <a:pt x="1573160" y="1421221"/>
                  <a:pt x="1651819" y="1303234"/>
                </a:cubicBezTo>
                <a:cubicBezTo>
                  <a:pt x="1656735" y="1273737"/>
                  <a:pt x="1666568" y="1244648"/>
                  <a:pt x="1666568" y="1214744"/>
                </a:cubicBezTo>
                <a:cubicBezTo>
                  <a:pt x="1666568" y="1149146"/>
                  <a:pt x="1669861" y="1085302"/>
                  <a:pt x="1622322" y="1037763"/>
                </a:cubicBezTo>
                <a:cubicBezTo>
                  <a:pt x="1609788" y="1025229"/>
                  <a:pt x="1594369" y="1015248"/>
                  <a:pt x="1578077" y="1008266"/>
                </a:cubicBezTo>
                <a:cubicBezTo>
                  <a:pt x="1559446" y="1000281"/>
                  <a:pt x="1538748" y="998434"/>
                  <a:pt x="1519084" y="993518"/>
                </a:cubicBezTo>
                <a:cubicBezTo>
                  <a:pt x="1504335" y="983686"/>
                  <a:pt x="1460658" y="974656"/>
                  <a:pt x="1474838" y="964021"/>
                </a:cubicBezTo>
                <a:cubicBezTo>
                  <a:pt x="1502648" y="943164"/>
                  <a:pt x="1543990" y="956091"/>
                  <a:pt x="1578077" y="949273"/>
                </a:cubicBezTo>
                <a:cubicBezTo>
                  <a:pt x="1593321" y="946224"/>
                  <a:pt x="1607574" y="939440"/>
                  <a:pt x="1622322" y="934524"/>
                </a:cubicBezTo>
                <a:cubicBezTo>
                  <a:pt x="1721806" y="835041"/>
                  <a:pt x="1697622" y="885608"/>
                  <a:pt x="1725561" y="801789"/>
                </a:cubicBezTo>
                <a:cubicBezTo>
                  <a:pt x="1730477" y="703466"/>
                  <a:pt x="1727576" y="604440"/>
                  <a:pt x="1740309" y="506821"/>
                </a:cubicBezTo>
                <a:cubicBezTo>
                  <a:pt x="1761456" y="344690"/>
                  <a:pt x="1889261" y="702958"/>
                  <a:pt x="1755058" y="300344"/>
                </a:cubicBezTo>
                <a:cubicBezTo>
                  <a:pt x="1750142" y="285596"/>
                  <a:pt x="1726057" y="288644"/>
                  <a:pt x="1710813" y="285595"/>
                </a:cubicBezTo>
                <a:cubicBezTo>
                  <a:pt x="1676726" y="278777"/>
                  <a:pt x="1641987" y="275763"/>
                  <a:pt x="1607574" y="270847"/>
                </a:cubicBezTo>
                <a:cubicBezTo>
                  <a:pt x="1592826" y="261015"/>
                  <a:pt x="1574402" y="255191"/>
                  <a:pt x="1563329" y="241350"/>
                </a:cubicBezTo>
                <a:cubicBezTo>
                  <a:pt x="1553617" y="229211"/>
                  <a:pt x="1555532" y="211010"/>
                  <a:pt x="1548580" y="197105"/>
                </a:cubicBezTo>
                <a:cubicBezTo>
                  <a:pt x="1523999" y="147943"/>
                  <a:pt x="1519085" y="152861"/>
                  <a:pt x="1474838" y="123363"/>
                </a:cubicBezTo>
                <a:cubicBezTo>
                  <a:pt x="1469922" y="108615"/>
                  <a:pt x="1471083" y="90111"/>
                  <a:pt x="1460090" y="79118"/>
                </a:cubicBezTo>
                <a:cubicBezTo>
                  <a:pt x="1449097" y="68125"/>
                  <a:pt x="1428780" y="72993"/>
                  <a:pt x="1415845" y="64369"/>
                </a:cubicBezTo>
                <a:cubicBezTo>
                  <a:pt x="1398491" y="52799"/>
                  <a:pt x="1386348" y="34872"/>
                  <a:pt x="1371600" y="20124"/>
                </a:cubicBezTo>
                <a:cubicBezTo>
                  <a:pt x="1169148" y="49047"/>
                  <a:pt x="1329285" y="0"/>
                  <a:pt x="1238864" y="79118"/>
                </a:cubicBezTo>
                <a:cubicBezTo>
                  <a:pt x="1212185" y="102462"/>
                  <a:pt x="1150374" y="138111"/>
                  <a:pt x="1150374" y="138111"/>
                </a:cubicBezTo>
                <a:cubicBezTo>
                  <a:pt x="1135626" y="133195"/>
                  <a:pt x="1119719" y="130913"/>
                  <a:pt x="1106129" y="123363"/>
                </a:cubicBezTo>
                <a:cubicBezTo>
                  <a:pt x="953990" y="38842"/>
                  <a:pt x="1073508" y="82992"/>
                  <a:pt x="973393" y="49621"/>
                </a:cubicBezTo>
                <a:cubicBezTo>
                  <a:pt x="943896" y="54537"/>
                  <a:pt x="914094" y="57882"/>
                  <a:pt x="884903" y="64369"/>
                </a:cubicBezTo>
                <a:cubicBezTo>
                  <a:pt x="869727" y="67741"/>
                  <a:pt x="851651" y="68125"/>
                  <a:pt x="840658" y="79118"/>
                </a:cubicBezTo>
                <a:cubicBezTo>
                  <a:pt x="829665" y="90111"/>
                  <a:pt x="834533" y="110428"/>
                  <a:pt x="825909" y="123363"/>
                </a:cubicBezTo>
                <a:cubicBezTo>
                  <a:pt x="794344" y="170710"/>
                  <a:pt x="783806" y="166894"/>
                  <a:pt x="737419" y="182356"/>
                </a:cubicBezTo>
                <a:cubicBezTo>
                  <a:pt x="703006" y="177440"/>
                  <a:pt x="668382" y="173826"/>
                  <a:pt x="634180" y="167608"/>
                </a:cubicBezTo>
                <a:cubicBezTo>
                  <a:pt x="614237" y="163982"/>
                  <a:pt x="595457" y="152860"/>
                  <a:pt x="575187" y="152860"/>
                </a:cubicBezTo>
                <a:cubicBezTo>
                  <a:pt x="540425" y="152860"/>
                  <a:pt x="506361" y="162692"/>
                  <a:pt x="471948" y="167608"/>
                </a:cubicBezTo>
                <a:cubicBezTo>
                  <a:pt x="368710" y="236434"/>
                  <a:pt x="403123" y="197105"/>
                  <a:pt x="353961" y="270847"/>
                </a:cubicBezTo>
                <a:cubicBezTo>
                  <a:pt x="349045" y="285595"/>
                  <a:pt x="343484" y="300144"/>
                  <a:pt x="339213" y="315092"/>
                </a:cubicBezTo>
                <a:cubicBezTo>
                  <a:pt x="333644" y="334582"/>
                  <a:pt x="335708" y="357220"/>
                  <a:pt x="324464" y="374085"/>
                </a:cubicBezTo>
                <a:cubicBezTo>
                  <a:pt x="314632" y="388833"/>
                  <a:pt x="293836" y="392234"/>
                  <a:pt x="280219" y="403582"/>
                </a:cubicBezTo>
                <a:cubicBezTo>
                  <a:pt x="123121" y="534498"/>
                  <a:pt x="331684" y="384824"/>
                  <a:pt x="191729" y="462576"/>
                </a:cubicBezTo>
                <a:cubicBezTo>
                  <a:pt x="160739" y="479792"/>
                  <a:pt x="132735" y="501905"/>
                  <a:pt x="103238" y="521569"/>
                </a:cubicBezTo>
                <a:cubicBezTo>
                  <a:pt x="88490" y="531401"/>
                  <a:pt x="71527" y="538532"/>
                  <a:pt x="58993" y="551066"/>
                </a:cubicBezTo>
                <a:lnTo>
                  <a:pt x="14748" y="595311"/>
                </a:lnTo>
                <a:cubicBezTo>
                  <a:pt x="9832" y="610059"/>
                  <a:pt x="0" y="624010"/>
                  <a:pt x="0" y="639556"/>
                </a:cubicBezTo>
                <a:cubicBezTo>
                  <a:pt x="0" y="688963"/>
                  <a:pt x="11" y="739882"/>
                  <a:pt x="14748" y="787040"/>
                </a:cubicBezTo>
                <a:cubicBezTo>
                  <a:pt x="37388" y="859489"/>
                  <a:pt x="67337" y="871261"/>
                  <a:pt x="117987" y="905027"/>
                </a:cubicBezTo>
                <a:cubicBezTo>
                  <a:pt x="122903" y="919776"/>
                  <a:pt x="134452" y="933822"/>
                  <a:pt x="132735" y="949273"/>
                </a:cubicBezTo>
                <a:cubicBezTo>
                  <a:pt x="129301" y="980175"/>
                  <a:pt x="103238" y="1037763"/>
                  <a:pt x="103238" y="1037763"/>
                </a:cubicBezTo>
                <a:lnTo>
                  <a:pt x="162232" y="1126253"/>
                </a:lnTo>
                <a:cubicBezTo>
                  <a:pt x="172064" y="1141001"/>
                  <a:pt x="174913" y="1164893"/>
                  <a:pt x="191729" y="1170498"/>
                </a:cubicBezTo>
                <a:cubicBezTo>
                  <a:pt x="302947" y="1207572"/>
                  <a:pt x="165851" y="1157560"/>
                  <a:pt x="280219" y="1214744"/>
                </a:cubicBezTo>
                <a:cubicBezTo>
                  <a:pt x="294124" y="1221696"/>
                  <a:pt x="309716" y="1224576"/>
                  <a:pt x="324464" y="1229492"/>
                </a:cubicBezTo>
                <a:cubicBezTo>
                  <a:pt x="417795" y="1291713"/>
                  <a:pt x="350984" y="1258989"/>
                  <a:pt x="545690" y="1258989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 15"/>
          <p:cNvSpPr/>
          <p:nvPr/>
        </p:nvSpPr>
        <p:spPr>
          <a:xfrm>
            <a:off x="5560142" y="5427406"/>
            <a:ext cx="401858" cy="191729"/>
          </a:xfrm>
          <a:custGeom>
            <a:avLst/>
            <a:gdLst>
              <a:gd name="connsiteX0" fmla="*/ 0 w 401858"/>
              <a:gd name="connsiteY0" fmla="*/ 191729 h 191729"/>
              <a:gd name="connsiteX1" fmla="*/ 191729 w 401858"/>
              <a:gd name="connsiteY1" fmla="*/ 176981 h 191729"/>
              <a:gd name="connsiteX2" fmla="*/ 280219 w 401858"/>
              <a:gd name="connsiteY2" fmla="*/ 147484 h 191729"/>
              <a:gd name="connsiteX3" fmla="*/ 324464 w 401858"/>
              <a:gd name="connsiteY3" fmla="*/ 103239 h 191729"/>
              <a:gd name="connsiteX4" fmla="*/ 398206 w 401858"/>
              <a:gd name="connsiteY4" fmla="*/ 29497 h 191729"/>
              <a:gd name="connsiteX5" fmla="*/ 398206 w 401858"/>
              <a:gd name="connsiteY5" fmla="*/ 0 h 191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1858" h="191729">
                <a:moveTo>
                  <a:pt x="0" y="191729"/>
                </a:moveTo>
                <a:cubicBezTo>
                  <a:pt x="63910" y="186813"/>
                  <a:pt x="128415" y="186978"/>
                  <a:pt x="191729" y="176981"/>
                </a:cubicBezTo>
                <a:cubicBezTo>
                  <a:pt x="222441" y="172132"/>
                  <a:pt x="280219" y="147484"/>
                  <a:pt x="280219" y="147484"/>
                </a:cubicBezTo>
                <a:cubicBezTo>
                  <a:pt x="294967" y="132736"/>
                  <a:pt x="308441" y="116591"/>
                  <a:pt x="324464" y="103239"/>
                </a:cubicBezTo>
                <a:cubicBezTo>
                  <a:pt x="365760" y="68826"/>
                  <a:pt x="376575" y="83575"/>
                  <a:pt x="398206" y="29497"/>
                </a:cubicBezTo>
                <a:cubicBezTo>
                  <a:pt x="401858" y="20368"/>
                  <a:pt x="398206" y="9832"/>
                  <a:pt x="398206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 17"/>
          <p:cNvSpPr/>
          <p:nvPr/>
        </p:nvSpPr>
        <p:spPr>
          <a:xfrm>
            <a:off x="2438400" y="5257800"/>
            <a:ext cx="2823088" cy="1222449"/>
          </a:xfrm>
          <a:custGeom>
            <a:avLst/>
            <a:gdLst>
              <a:gd name="connsiteX0" fmla="*/ 0 w 2823088"/>
              <a:gd name="connsiteY0" fmla="*/ 1148707 h 1222449"/>
              <a:gd name="connsiteX1" fmla="*/ 44245 w 2823088"/>
              <a:gd name="connsiteY1" fmla="*/ 1163455 h 1222449"/>
              <a:gd name="connsiteX2" fmla="*/ 88490 w 2823088"/>
              <a:gd name="connsiteY2" fmla="*/ 1192952 h 1222449"/>
              <a:gd name="connsiteX3" fmla="*/ 176980 w 2823088"/>
              <a:gd name="connsiteY3" fmla="*/ 1222449 h 1222449"/>
              <a:gd name="connsiteX4" fmla="*/ 427703 w 2823088"/>
              <a:gd name="connsiteY4" fmla="*/ 1207701 h 1222449"/>
              <a:gd name="connsiteX5" fmla="*/ 486696 w 2823088"/>
              <a:gd name="connsiteY5" fmla="*/ 1192952 h 1222449"/>
              <a:gd name="connsiteX6" fmla="*/ 575187 w 2823088"/>
              <a:gd name="connsiteY6" fmla="*/ 1133959 h 1222449"/>
              <a:gd name="connsiteX7" fmla="*/ 619432 w 2823088"/>
              <a:gd name="connsiteY7" fmla="*/ 1104462 h 1222449"/>
              <a:gd name="connsiteX8" fmla="*/ 737419 w 2823088"/>
              <a:gd name="connsiteY8" fmla="*/ 1074965 h 1222449"/>
              <a:gd name="connsiteX9" fmla="*/ 840658 w 2823088"/>
              <a:gd name="connsiteY9" fmla="*/ 1015972 h 1222449"/>
              <a:gd name="connsiteX10" fmla="*/ 929148 w 2823088"/>
              <a:gd name="connsiteY10" fmla="*/ 986475 h 1222449"/>
              <a:gd name="connsiteX11" fmla="*/ 973393 w 2823088"/>
              <a:gd name="connsiteY11" fmla="*/ 956978 h 1222449"/>
              <a:gd name="connsiteX12" fmla="*/ 1017638 w 2823088"/>
              <a:gd name="connsiteY12" fmla="*/ 942230 h 1222449"/>
              <a:gd name="connsiteX13" fmla="*/ 1150374 w 2823088"/>
              <a:gd name="connsiteY13" fmla="*/ 853739 h 1222449"/>
              <a:gd name="connsiteX14" fmla="*/ 1238864 w 2823088"/>
              <a:gd name="connsiteY14" fmla="*/ 794746 h 1222449"/>
              <a:gd name="connsiteX15" fmla="*/ 1283109 w 2823088"/>
              <a:gd name="connsiteY15" fmla="*/ 765249 h 1222449"/>
              <a:gd name="connsiteX16" fmla="*/ 1371600 w 2823088"/>
              <a:gd name="connsiteY16" fmla="*/ 735752 h 1222449"/>
              <a:gd name="connsiteX17" fmla="*/ 1460090 w 2823088"/>
              <a:gd name="connsiteY17" fmla="*/ 676759 h 1222449"/>
              <a:gd name="connsiteX18" fmla="*/ 1504335 w 2823088"/>
              <a:gd name="connsiteY18" fmla="*/ 647262 h 1222449"/>
              <a:gd name="connsiteX19" fmla="*/ 1666567 w 2823088"/>
              <a:gd name="connsiteY19" fmla="*/ 603017 h 1222449"/>
              <a:gd name="connsiteX20" fmla="*/ 1799303 w 2823088"/>
              <a:gd name="connsiteY20" fmla="*/ 544023 h 1222449"/>
              <a:gd name="connsiteX21" fmla="*/ 1843548 w 2823088"/>
              <a:gd name="connsiteY21" fmla="*/ 529275 h 1222449"/>
              <a:gd name="connsiteX22" fmla="*/ 1932038 w 2823088"/>
              <a:gd name="connsiteY22" fmla="*/ 470281 h 1222449"/>
              <a:gd name="connsiteX23" fmla="*/ 2020529 w 2823088"/>
              <a:gd name="connsiteY23" fmla="*/ 440785 h 1222449"/>
              <a:gd name="connsiteX24" fmla="*/ 2153264 w 2823088"/>
              <a:gd name="connsiteY24" fmla="*/ 367043 h 1222449"/>
              <a:gd name="connsiteX25" fmla="*/ 2197509 w 2823088"/>
              <a:gd name="connsiteY25" fmla="*/ 337546 h 1222449"/>
              <a:gd name="connsiteX26" fmla="*/ 2286000 w 2823088"/>
              <a:gd name="connsiteY26" fmla="*/ 308049 h 1222449"/>
              <a:gd name="connsiteX27" fmla="*/ 2330245 w 2823088"/>
              <a:gd name="connsiteY27" fmla="*/ 278552 h 1222449"/>
              <a:gd name="connsiteX28" fmla="*/ 2418735 w 2823088"/>
              <a:gd name="connsiteY28" fmla="*/ 249055 h 1222449"/>
              <a:gd name="connsiteX29" fmla="*/ 2507226 w 2823088"/>
              <a:gd name="connsiteY29" fmla="*/ 219559 h 1222449"/>
              <a:gd name="connsiteX30" fmla="*/ 2551471 w 2823088"/>
              <a:gd name="connsiteY30" fmla="*/ 204810 h 1222449"/>
              <a:gd name="connsiteX31" fmla="*/ 2595716 w 2823088"/>
              <a:gd name="connsiteY31" fmla="*/ 190062 h 1222449"/>
              <a:gd name="connsiteX32" fmla="*/ 2639961 w 2823088"/>
              <a:gd name="connsiteY32" fmla="*/ 160565 h 1222449"/>
              <a:gd name="connsiteX33" fmla="*/ 2566219 w 2823088"/>
              <a:gd name="connsiteY33" fmla="*/ 57326 h 1222449"/>
              <a:gd name="connsiteX34" fmla="*/ 2477729 w 2823088"/>
              <a:gd name="connsiteY34" fmla="*/ 13081 h 1222449"/>
              <a:gd name="connsiteX35" fmla="*/ 2330245 w 2823088"/>
              <a:gd name="connsiteY35" fmla="*/ 72075 h 1222449"/>
              <a:gd name="connsiteX36" fmla="*/ 2344993 w 2823088"/>
              <a:gd name="connsiteY36" fmla="*/ 131068 h 1222449"/>
              <a:gd name="connsiteX37" fmla="*/ 2448232 w 2823088"/>
              <a:gd name="connsiteY37" fmla="*/ 116320 h 1222449"/>
              <a:gd name="connsiteX38" fmla="*/ 2359742 w 2823088"/>
              <a:gd name="connsiteY38" fmla="*/ 145817 h 1222449"/>
              <a:gd name="connsiteX39" fmla="*/ 2330245 w 2823088"/>
              <a:gd name="connsiteY39" fmla="*/ 101572 h 1222449"/>
              <a:gd name="connsiteX40" fmla="*/ 2418735 w 2823088"/>
              <a:gd name="connsiteY40" fmla="*/ 27830 h 1222449"/>
              <a:gd name="connsiteX41" fmla="*/ 2492477 w 2823088"/>
              <a:gd name="connsiteY41" fmla="*/ 42578 h 1222449"/>
              <a:gd name="connsiteX42" fmla="*/ 2580967 w 2823088"/>
              <a:gd name="connsiteY42" fmla="*/ 101572 h 1222449"/>
              <a:gd name="connsiteX43" fmla="*/ 2625213 w 2823088"/>
              <a:gd name="connsiteY43" fmla="*/ 131068 h 1222449"/>
              <a:gd name="connsiteX44" fmla="*/ 2728451 w 2823088"/>
              <a:gd name="connsiteY44" fmla="*/ 160565 h 1222449"/>
              <a:gd name="connsiteX45" fmla="*/ 2802193 w 2823088"/>
              <a:gd name="connsiteY45" fmla="*/ 293301 h 1222449"/>
              <a:gd name="connsiteX46" fmla="*/ 2728451 w 2823088"/>
              <a:gd name="connsiteY46" fmla="*/ 381791 h 1222449"/>
              <a:gd name="connsiteX47" fmla="*/ 2698955 w 2823088"/>
              <a:gd name="connsiteY47" fmla="*/ 426036 h 1222449"/>
              <a:gd name="connsiteX48" fmla="*/ 2713703 w 2823088"/>
              <a:gd name="connsiteY48" fmla="*/ 485030 h 1222449"/>
              <a:gd name="connsiteX49" fmla="*/ 2654709 w 2823088"/>
              <a:gd name="connsiteY49" fmla="*/ 396539 h 1222449"/>
              <a:gd name="connsiteX50" fmla="*/ 2595716 w 2823088"/>
              <a:gd name="connsiteY50" fmla="*/ 337546 h 1222449"/>
              <a:gd name="connsiteX51" fmla="*/ 2684206 w 2823088"/>
              <a:gd name="connsiteY51" fmla="*/ 396539 h 1222449"/>
              <a:gd name="connsiteX52" fmla="*/ 2713703 w 2823088"/>
              <a:gd name="connsiteY52" fmla="*/ 440785 h 1222449"/>
              <a:gd name="connsiteX53" fmla="*/ 2772696 w 2823088"/>
              <a:gd name="connsiteY53" fmla="*/ 381791 h 1222449"/>
              <a:gd name="connsiteX54" fmla="*/ 2757948 w 2823088"/>
              <a:gd name="connsiteY54" fmla="*/ 308049 h 1222449"/>
              <a:gd name="connsiteX55" fmla="*/ 2669458 w 2823088"/>
              <a:gd name="connsiteY55" fmla="*/ 263804 h 1222449"/>
              <a:gd name="connsiteX56" fmla="*/ 2448232 w 2823088"/>
              <a:gd name="connsiteY56" fmla="*/ 293301 h 1222449"/>
              <a:gd name="connsiteX57" fmla="*/ 2403987 w 2823088"/>
              <a:gd name="connsiteY57" fmla="*/ 322797 h 1222449"/>
              <a:gd name="connsiteX58" fmla="*/ 2359742 w 2823088"/>
              <a:gd name="connsiteY58" fmla="*/ 367043 h 1222449"/>
              <a:gd name="connsiteX59" fmla="*/ 2330245 w 2823088"/>
              <a:gd name="connsiteY59" fmla="*/ 411288 h 1222449"/>
              <a:gd name="connsiteX60" fmla="*/ 2020529 w 2823088"/>
              <a:gd name="connsiteY60" fmla="*/ 455533 h 1222449"/>
              <a:gd name="connsiteX61" fmla="*/ 1887793 w 2823088"/>
              <a:gd name="connsiteY61" fmla="*/ 529275 h 1222449"/>
              <a:gd name="connsiteX62" fmla="*/ 1740309 w 2823088"/>
              <a:gd name="connsiteY62" fmla="*/ 544023 h 1222449"/>
              <a:gd name="connsiteX63" fmla="*/ 1607574 w 2823088"/>
              <a:gd name="connsiteY63" fmla="*/ 647262 h 1222449"/>
              <a:gd name="connsiteX64" fmla="*/ 1489587 w 2823088"/>
              <a:gd name="connsiteY64" fmla="*/ 662010 h 1222449"/>
              <a:gd name="connsiteX65" fmla="*/ 1445342 w 2823088"/>
              <a:gd name="connsiteY65" fmla="*/ 676759 h 1222449"/>
              <a:gd name="connsiteX66" fmla="*/ 1312606 w 2823088"/>
              <a:gd name="connsiteY66" fmla="*/ 794746 h 1222449"/>
              <a:gd name="connsiteX67" fmla="*/ 1194619 w 2823088"/>
              <a:gd name="connsiteY67" fmla="*/ 824243 h 1222449"/>
              <a:gd name="connsiteX68" fmla="*/ 1106129 w 2823088"/>
              <a:gd name="connsiteY68" fmla="*/ 868488 h 1222449"/>
              <a:gd name="connsiteX69" fmla="*/ 1061884 w 2823088"/>
              <a:gd name="connsiteY69" fmla="*/ 912733 h 1222449"/>
              <a:gd name="connsiteX70" fmla="*/ 958645 w 2823088"/>
              <a:gd name="connsiteY70" fmla="*/ 942230 h 1222449"/>
              <a:gd name="connsiteX71" fmla="*/ 914400 w 2823088"/>
              <a:gd name="connsiteY71" fmla="*/ 971726 h 1222449"/>
              <a:gd name="connsiteX72" fmla="*/ 870155 w 2823088"/>
              <a:gd name="connsiteY72" fmla="*/ 986475 h 1222449"/>
              <a:gd name="connsiteX73" fmla="*/ 825909 w 2823088"/>
              <a:gd name="connsiteY73" fmla="*/ 1030720 h 1222449"/>
              <a:gd name="connsiteX74" fmla="*/ 737419 w 2823088"/>
              <a:gd name="connsiteY74" fmla="*/ 1060217 h 1222449"/>
              <a:gd name="connsiteX75" fmla="*/ 693174 w 2823088"/>
              <a:gd name="connsiteY75" fmla="*/ 1074965 h 1222449"/>
              <a:gd name="connsiteX76" fmla="*/ 648929 w 2823088"/>
              <a:gd name="connsiteY76" fmla="*/ 1119210 h 1222449"/>
              <a:gd name="connsiteX77" fmla="*/ 604684 w 2823088"/>
              <a:gd name="connsiteY77" fmla="*/ 1133959 h 1222449"/>
              <a:gd name="connsiteX78" fmla="*/ 560438 w 2823088"/>
              <a:gd name="connsiteY78" fmla="*/ 1163455 h 1222449"/>
              <a:gd name="connsiteX79" fmla="*/ 604684 w 2823088"/>
              <a:gd name="connsiteY79" fmla="*/ 1074965 h 1222449"/>
              <a:gd name="connsiteX80" fmla="*/ 619432 w 2823088"/>
              <a:gd name="connsiteY80" fmla="*/ 1030720 h 1222449"/>
              <a:gd name="connsiteX81" fmla="*/ 663677 w 2823088"/>
              <a:gd name="connsiteY81" fmla="*/ 1001223 h 1222449"/>
              <a:gd name="connsiteX82" fmla="*/ 752167 w 2823088"/>
              <a:gd name="connsiteY82" fmla="*/ 868488 h 1222449"/>
              <a:gd name="connsiteX83" fmla="*/ 781664 w 2823088"/>
              <a:gd name="connsiteY83" fmla="*/ 824243 h 1222449"/>
              <a:gd name="connsiteX84" fmla="*/ 811161 w 2823088"/>
              <a:gd name="connsiteY84" fmla="*/ 779997 h 1222449"/>
              <a:gd name="connsiteX85" fmla="*/ 796413 w 2823088"/>
              <a:gd name="connsiteY85" fmla="*/ 381791 h 1222449"/>
              <a:gd name="connsiteX86" fmla="*/ 752167 w 2823088"/>
              <a:gd name="connsiteY86" fmla="*/ 352294 h 1222449"/>
              <a:gd name="connsiteX87" fmla="*/ 722671 w 2823088"/>
              <a:gd name="connsiteY87" fmla="*/ 308049 h 1222449"/>
              <a:gd name="connsiteX88" fmla="*/ 634180 w 2823088"/>
              <a:gd name="connsiteY88" fmla="*/ 249055 h 1222449"/>
              <a:gd name="connsiteX89" fmla="*/ 530942 w 2823088"/>
              <a:gd name="connsiteY89" fmla="*/ 145817 h 1222449"/>
              <a:gd name="connsiteX90" fmla="*/ 545690 w 2823088"/>
              <a:gd name="connsiteY90" fmla="*/ 101572 h 1222449"/>
              <a:gd name="connsiteX91" fmla="*/ 693174 w 2823088"/>
              <a:gd name="connsiteY91" fmla="*/ 116320 h 1222449"/>
              <a:gd name="connsiteX92" fmla="*/ 811161 w 2823088"/>
              <a:gd name="connsiteY92" fmla="*/ 145817 h 1222449"/>
              <a:gd name="connsiteX93" fmla="*/ 870155 w 2823088"/>
              <a:gd name="connsiteY93" fmla="*/ 160565 h 1222449"/>
              <a:gd name="connsiteX94" fmla="*/ 914400 w 2823088"/>
              <a:gd name="connsiteY94" fmla="*/ 204810 h 1222449"/>
              <a:gd name="connsiteX95" fmla="*/ 958645 w 2823088"/>
              <a:gd name="connsiteY95" fmla="*/ 219559 h 1222449"/>
              <a:gd name="connsiteX96" fmla="*/ 1017638 w 2823088"/>
              <a:gd name="connsiteY96" fmla="*/ 308049 h 1222449"/>
              <a:gd name="connsiteX97" fmla="*/ 1047135 w 2823088"/>
              <a:gd name="connsiteY97" fmla="*/ 367043 h 1222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2823088" h="1222449">
                <a:moveTo>
                  <a:pt x="0" y="1148707"/>
                </a:moveTo>
                <a:cubicBezTo>
                  <a:pt x="14748" y="1153623"/>
                  <a:pt x="30340" y="1156503"/>
                  <a:pt x="44245" y="1163455"/>
                </a:cubicBezTo>
                <a:cubicBezTo>
                  <a:pt x="60099" y="1171382"/>
                  <a:pt x="72292" y="1185753"/>
                  <a:pt x="88490" y="1192952"/>
                </a:cubicBezTo>
                <a:cubicBezTo>
                  <a:pt x="116902" y="1205580"/>
                  <a:pt x="176980" y="1222449"/>
                  <a:pt x="176980" y="1222449"/>
                </a:cubicBezTo>
                <a:cubicBezTo>
                  <a:pt x="260554" y="1217533"/>
                  <a:pt x="344361" y="1215638"/>
                  <a:pt x="427703" y="1207701"/>
                </a:cubicBezTo>
                <a:cubicBezTo>
                  <a:pt x="447881" y="1205779"/>
                  <a:pt x="468566" y="1202017"/>
                  <a:pt x="486696" y="1192952"/>
                </a:cubicBezTo>
                <a:cubicBezTo>
                  <a:pt x="518404" y="1177098"/>
                  <a:pt x="545690" y="1153623"/>
                  <a:pt x="575187" y="1133959"/>
                </a:cubicBezTo>
                <a:cubicBezTo>
                  <a:pt x="589935" y="1124127"/>
                  <a:pt x="602236" y="1108761"/>
                  <a:pt x="619432" y="1104462"/>
                </a:cubicBezTo>
                <a:lnTo>
                  <a:pt x="737419" y="1074965"/>
                </a:lnTo>
                <a:cubicBezTo>
                  <a:pt x="801821" y="1010563"/>
                  <a:pt x="755769" y="1041438"/>
                  <a:pt x="840658" y="1015972"/>
                </a:cubicBezTo>
                <a:cubicBezTo>
                  <a:pt x="870439" y="1007038"/>
                  <a:pt x="929148" y="986475"/>
                  <a:pt x="929148" y="986475"/>
                </a:cubicBezTo>
                <a:cubicBezTo>
                  <a:pt x="943896" y="976643"/>
                  <a:pt x="957539" y="964905"/>
                  <a:pt x="973393" y="956978"/>
                </a:cubicBezTo>
                <a:cubicBezTo>
                  <a:pt x="987298" y="950026"/>
                  <a:pt x="1004048" y="949780"/>
                  <a:pt x="1017638" y="942230"/>
                </a:cubicBezTo>
                <a:cubicBezTo>
                  <a:pt x="1017650" y="942224"/>
                  <a:pt x="1128246" y="868491"/>
                  <a:pt x="1150374" y="853739"/>
                </a:cubicBezTo>
                <a:lnTo>
                  <a:pt x="1238864" y="794746"/>
                </a:lnTo>
                <a:cubicBezTo>
                  <a:pt x="1253612" y="784914"/>
                  <a:pt x="1266293" y="770854"/>
                  <a:pt x="1283109" y="765249"/>
                </a:cubicBezTo>
                <a:cubicBezTo>
                  <a:pt x="1312606" y="755417"/>
                  <a:pt x="1345729" y="752999"/>
                  <a:pt x="1371600" y="735752"/>
                </a:cubicBezTo>
                <a:lnTo>
                  <a:pt x="1460090" y="676759"/>
                </a:lnTo>
                <a:cubicBezTo>
                  <a:pt x="1474838" y="666927"/>
                  <a:pt x="1487139" y="651561"/>
                  <a:pt x="1504335" y="647262"/>
                </a:cubicBezTo>
                <a:cubicBezTo>
                  <a:pt x="1637404" y="613994"/>
                  <a:pt x="1583863" y="630584"/>
                  <a:pt x="1666567" y="603017"/>
                </a:cubicBezTo>
                <a:cubicBezTo>
                  <a:pt x="1736683" y="556274"/>
                  <a:pt x="1693998" y="579125"/>
                  <a:pt x="1799303" y="544023"/>
                </a:cubicBezTo>
                <a:lnTo>
                  <a:pt x="1843548" y="529275"/>
                </a:lnTo>
                <a:cubicBezTo>
                  <a:pt x="1873045" y="509610"/>
                  <a:pt x="1898406" y="481491"/>
                  <a:pt x="1932038" y="470281"/>
                </a:cubicBezTo>
                <a:lnTo>
                  <a:pt x="2020529" y="440785"/>
                </a:lnTo>
                <a:cubicBezTo>
                  <a:pt x="2121954" y="373168"/>
                  <a:pt x="2075387" y="393001"/>
                  <a:pt x="2153264" y="367043"/>
                </a:cubicBezTo>
                <a:cubicBezTo>
                  <a:pt x="2168012" y="357211"/>
                  <a:pt x="2181311" y="344745"/>
                  <a:pt x="2197509" y="337546"/>
                </a:cubicBezTo>
                <a:cubicBezTo>
                  <a:pt x="2225922" y="324918"/>
                  <a:pt x="2286000" y="308049"/>
                  <a:pt x="2286000" y="308049"/>
                </a:cubicBezTo>
                <a:cubicBezTo>
                  <a:pt x="2300748" y="298217"/>
                  <a:pt x="2314047" y="285751"/>
                  <a:pt x="2330245" y="278552"/>
                </a:cubicBezTo>
                <a:cubicBezTo>
                  <a:pt x="2358657" y="265924"/>
                  <a:pt x="2389238" y="258887"/>
                  <a:pt x="2418735" y="249055"/>
                </a:cubicBezTo>
                <a:lnTo>
                  <a:pt x="2507226" y="219559"/>
                </a:lnTo>
                <a:lnTo>
                  <a:pt x="2551471" y="204810"/>
                </a:lnTo>
                <a:lnTo>
                  <a:pt x="2595716" y="190062"/>
                </a:lnTo>
                <a:cubicBezTo>
                  <a:pt x="2610464" y="180230"/>
                  <a:pt x="2628888" y="174406"/>
                  <a:pt x="2639961" y="160565"/>
                </a:cubicBezTo>
                <a:cubicBezTo>
                  <a:pt x="2689621" y="98490"/>
                  <a:pt x="2613596" y="88911"/>
                  <a:pt x="2566219" y="57326"/>
                </a:cubicBezTo>
                <a:cubicBezTo>
                  <a:pt x="2509041" y="19208"/>
                  <a:pt x="2538787" y="33435"/>
                  <a:pt x="2477729" y="13081"/>
                </a:cubicBezTo>
                <a:cubicBezTo>
                  <a:pt x="2434248" y="18516"/>
                  <a:pt x="2340542" y="0"/>
                  <a:pt x="2330245" y="72075"/>
                </a:cubicBezTo>
                <a:cubicBezTo>
                  <a:pt x="2327378" y="92141"/>
                  <a:pt x="2340077" y="111404"/>
                  <a:pt x="2344993" y="131068"/>
                </a:cubicBezTo>
                <a:cubicBezTo>
                  <a:pt x="2379406" y="126152"/>
                  <a:pt x="2423651" y="91739"/>
                  <a:pt x="2448232" y="116320"/>
                </a:cubicBezTo>
                <a:cubicBezTo>
                  <a:pt x="2470218" y="138306"/>
                  <a:pt x="2359742" y="145817"/>
                  <a:pt x="2359742" y="145817"/>
                </a:cubicBezTo>
                <a:cubicBezTo>
                  <a:pt x="2349910" y="131069"/>
                  <a:pt x="2327331" y="119056"/>
                  <a:pt x="2330245" y="101572"/>
                </a:cubicBezTo>
                <a:cubicBezTo>
                  <a:pt x="2333794" y="80278"/>
                  <a:pt x="2402371" y="38739"/>
                  <a:pt x="2418735" y="27830"/>
                </a:cubicBezTo>
                <a:cubicBezTo>
                  <a:pt x="2443316" y="32746"/>
                  <a:pt x="2469656" y="32205"/>
                  <a:pt x="2492477" y="42578"/>
                </a:cubicBezTo>
                <a:cubicBezTo>
                  <a:pt x="2524750" y="57248"/>
                  <a:pt x="2551470" y="81908"/>
                  <a:pt x="2580967" y="101572"/>
                </a:cubicBezTo>
                <a:cubicBezTo>
                  <a:pt x="2595715" y="111404"/>
                  <a:pt x="2608397" y="125462"/>
                  <a:pt x="2625213" y="131068"/>
                </a:cubicBezTo>
                <a:cubicBezTo>
                  <a:pt x="2688687" y="152227"/>
                  <a:pt x="2654376" y="142047"/>
                  <a:pt x="2728451" y="160565"/>
                </a:cubicBezTo>
                <a:cubicBezTo>
                  <a:pt x="2796069" y="261990"/>
                  <a:pt x="2776235" y="215423"/>
                  <a:pt x="2802193" y="293301"/>
                </a:cubicBezTo>
                <a:cubicBezTo>
                  <a:pt x="2728953" y="403160"/>
                  <a:pt x="2823088" y="268226"/>
                  <a:pt x="2728451" y="381791"/>
                </a:cubicBezTo>
                <a:cubicBezTo>
                  <a:pt x="2717104" y="395408"/>
                  <a:pt x="2708787" y="411288"/>
                  <a:pt x="2698955" y="426036"/>
                </a:cubicBezTo>
                <a:cubicBezTo>
                  <a:pt x="2703871" y="445701"/>
                  <a:pt x="2730569" y="496274"/>
                  <a:pt x="2713703" y="485030"/>
                </a:cubicBezTo>
                <a:cubicBezTo>
                  <a:pt x="2684206" y="465365"/>
                  <a:pt x="2679777" y="421607"/>
                  <a:pt x="2654709" y="396539"/>
                </a:cubicBezTo>
                <a:cubicBezTo>
                  <a:pt x="2635045" y="376875"/>
                  <a:pt x="2567906" y="337546"/>
                  <a:pt x="2595716" y="337546"/>
                </a:cubicBezTo>
                <a:cubicBezTo>
                  <a:pt x="2631167" y="337546"/>
                  <a:pt x="2684206" y="396539"/>
                  <a:pt x="2684206" y="396539"/>
                </a:cubicBezTo>
                <a:cubicBezTo>
                  <a:pt x="2694038" y="411288"/>
                  <a:pt x="2697245" y="434202"/>
                  <a:pt x="2713703" y="440785"/>
                </a:cubicBezTo>
                <a:cubicBezTo>
                  <a:pt x="2759972" y="459293"/>
                  <a:pt x="2765756" y="402612"/>
                  <a:pt x="2772696" y="381791"/>
                </a:cubicBezTo>
                <a:cubicBezTo>
                  <a:pt x="2767780" y="357210"/>
                  <a:pt x="2770385" y="329814"/>
                  <a:pt x="2757948" y="308049"/>
                </a:cubicBezTo>
                <a:cubicBezTo>
                  <a:pt x="2744494" y="284503"/>
                  <a:pt x="2692169" y="271374"/>
                  <a:pt x="2669458" y="263804"/>
                </a:cubicBezTo>
                <a:cubicBezTo>
                  <a:pt x="2650276" y="265722"/>
                  <a:pt x="2492669" y="276637"/>
                  <a:pt x="2448232" y="293301"/>
                </a:cubicBezTo>
                <a:cubicBezTo>
                  <a:pt x="2431635" y="299525"/>
                  <a:pt x="2417604" y="311450"/>
                  <a:pt x="2403987" y="322797"/>
                </a:cubicBezTo>
                <a:cubicBezTo>
                  <a:pt x="2387964" y="336150"/>
                  <a:pt x="2373095" y="351020"/>
                  <a:pt x="2359742" y="367043"/>
                </a:cubicBezTo>
                <a:cubicBezTo>
                  <a:pt x="2348395" y="380660"/>
                  <a:pt x="2345276" y="401894"/>
                  <a:pt x="2330245" y="411288"/>
                </a:cubicBezTo>
                <a:cubicBezTo>
                  <a:pt x="2254493" y="458633"/>
                  <a:pt x="2075843" y="451846"/>
                  <a:pt x="2020529" y="455533"/>
                </a:cubicBezTo>
                <a:cubicBezTo>
                  <a:pt x="1981264" y="481709"/>
                  <a:pt x="1938410" y="521488"/>
                  <a:pt x="1887793" y="529275"/>
                </a:cubicBezTo>
                <a:cubicBezTo>
                  <a:pt x="1838961" y="536788"/>
                  <a:pt x="1789470" y="539107"/>
                  <a:pt x="1740309" y="544023"/>
                </a:cubicBezTo>
                <a:cubicBezTo>
                  <a:pt x="1682475" y="601858"/>
                  <a:pt x="1675872" y="634845"/>
                  <a:pt x="1607574" y="647262"/>
                </a:cubicBezTo>
                <a:cubicBezTo>
                  <a:pt x="1568578" y="654352"/>
                  <a:pt x="1528916" y="657094"/>
                  <a:pt x="1489587" y="662010"/>
                </a:cubicBezTo>
                <a:cubicBezTo>
                  <a:pt x="1474839" y="666926"/>
                  <a:pt x="1457613" y="667215"/>
                  <a:pt x="1445342" y="676759"/>
                </a:cubicBezTo>
                <a:cubicBezTo>
                  <a:pt x="1423138" y="694029"/>
                  <a:pt x="1358068" y="777698"/>
                  <a:pt x="1312606" y="794746"/>
                </a:cubicBezTo>
                <a:cubicBezTo>
                  <a:pt x="1245274" y="819996"/>
                  <a:pt x="1249216" y="796945"/>
                  <a:pt x="1194619" y="824243"/>
                </a:cubicBezTo>
                <a:cubicBezTo>
                  <a:pt x="1080258" y="881423"/>
                  <a:pt x="1217341" y="831416"/>
                  <a:pt x="1106129" y="868488"/>
                </a:cubicBezTo>
                <a:cubicBezTo>
                  <a:pt x="1091381" y="883236"/>
                  <a:pt x="1079238" y="901164"/>
                  <a:pt x="1061884" y="912733"/>
                </a:cubicBezTo>
                <a:cubicBezTo>
                  <a:pt x="1049192" y="921194"/>
                  <a:pt x="966507" y="940264"/>
                  <a:pt x="958645" y="942230"/>
                </a:cubicBezTo>
                <a:cubicBezTo>
                  <a:pt x="943897" y="952062"/>
                  <a:pt x="930254" y="963799"/>
                  <a:pt x="914400" y="971726"/>
                </a:cubicBezTo>
                <a:cubicBezTo>
                  <a:pt x="900495" y="978678"/>
                  <a:pt x="883090" y="977852"/>
                  <a:pt x="870155" y="986475"/>
                </a:cubicBezTo>
                <a:cubicBezTo>
                  <a:pt x="852800" y="998045"/>
                  <a:pt x="844142" y="1020591"/>
                  <a:pt x="825909" y="1030720"/>
                </a:cubicBezTo>
                <a:cubicBezTo>
                  <a:pt x="798729" y="1045820"/>
                  <a:pt x="766916" y="1050385"/>
                  <a:pt x="737419" y="1060217"/>
                </a:cubicBezTo>
                <a:lnTo>
                  <a:pt x="693174" y="1074965"/>
                </a:lnTo>
                <a:cubicBezTo>
                  <a:pt x="678426" y="1089713"/>
                  <a:pt x="666283" y="1107640"/>
                  <a:pt x="648929" y="1119210"/>
                </a:cubicBezTo>
                <a:cubicBezTo>
                  <a:pt x="635994" y="1127834"/>
                  <a:pt x="618589" y="1127007"/>
                  <a:pt x="604684" y="1133959"/>
                </a:cubicBezTo>
                <a:cubicBezTo>
                  <a:pt x="588830" y="1141886"/>
                  <a:pt x="575187" y="1153623"/>
                  <a:pt x="560438" y="1163455"/>
                </a:cubicBezTo>
                <a:cubicBezTo>
                  <a:pt x="597512" y="1052237"/>
                  <a:pt x="547500" y="1189333"/>
                  <a:pt x="604684" y="1074965"/>
                </a:cubicBezTo>
                <a:cubicBezTo>
                  <a:pt x="611636" y="1061060"/>
                  <a:pt x="609721" y="1042859"/>
                  <a:pt x="619432" y="1030720"/>
                </a:cubicBezTo>
                <a:cubicBezTo>
                  <a:pt x="630505" y="1016879"/>
                  <a:pt x="648929" y="1011055"/>
                  <a:pt x="663677" y="1001223"/>
                </a:cubicBezTo>
                <a:lnTo>
                  <a:pt x="752167" y="868488"/>
                </a:lnTo>
                <a:lnTo>
                  <a:pt x="781664" y="824243"/>
                </a:lnTo>
                <a:lnTo>
                  <a:pt x="811161" y="779997"/>
                </a:lnTo>
                <a:cubicBezTo>
                  <a:pt x="806245" y="647262"/>
                  <a:pt x="814562" y="513372"/>
                  <a:pt x="796413" y="381791"/>
                </a:cubicBezTo>
                <a:cubicBezTo>
                  <a:pt x="793991" y="364232"/>
                  <a:pt x="764701" y="364828"/>
                  <a:pt x="752167" y="352294"/>
                </a:cubicBezTo>
                <a:cubicBezTo>
                  <a:pt x="739633" y="339760"/>
                  <a:pt x="736011" y="319721"/>
                  <a:pt x="722671" y="308049"/>
                </a:cubicBezTo>
                <a:cubicBezTo>
                  <a:pt x="695991" y="284704"/>
                  <a:pt x="634180" y="249055"/>
                  <a:pt x="634180" y="249055"/>
                </a:cubicBezTo>
                <a:cubicBezTo>
                  <a:pt x="566564" y="147630"/>
                  <a:pt x="608818" y="171775"/>
                  <a:pt x="530942" y="145817"/>
                </a:cubicBezTo>
                <a:cubicBezTo>
                  <a:pt x="535858" y="131069"/>
                  <a:pt x="530395" y="104353"/>
                  <a:pt x="545690" y="101572"/>
                </a:cubicBezTo>
                <a:cubicBezTo>
                  <a:pt x="594300" y="92734"/>
                  <a:pt x="644201" y="109790"/>
                  <a:pt x="693174" y="116320"/>
                </a:cubicBezTo>
                <a:cubicBezTo>
                  <a:pt x="777517" y="127565"/>
                  <a:pt x="746014" y="127204"/>
                  <a:pt x="811161" y="145817"/>
                </a:cubicBezTo>
                <a:cubicBezTo>
                  <a:pt x="830651" y="151386"/>
                  <a:pt x="850490" y="155649"/>
                  <a:pt x="870155" y="160565"/>
                </a:cubicBezTo>
                <a:cubicBezTo>
                  <a:pt x="884903" y="175313"/>
                  <a:pt x="897046" y="193240"/>
                  <a:pt x="914400" y="204810"/>
                </a:cubicBezTo>
                <a:cubicBezTo>
                  <a:pt x="927335" y="213434"/>
                  <a:pt x="947652" y="208566"/>
                  <a:pt x="958645" y="219559"/>
                </a:cubicBezTo>
                <a:cubicBezTo>
                  <a:pt x="983712" y="244626"/>
                  <a:pt x="997974" y="278552"/>
                  <a:pt x="1017638" y="308049"/>
                </a:cubicBezTo>
                <a:cubicBezTo>
                  <a:pt x="1049862" y="356385"/>
                  <a:pt x="1047135" y="334568"/>
                  <a:pt x="1047135" y="367043"/>
                </a:cubicBezTo>
              </a:path>
            </a:pathLst>
          </a:cu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 19"/>
          <p:cNvSpPr/>
          <p:nvPr/>
        </p:nvSpPr>
        <p:spPr>
          <a:xfrm>
            <a:off x="2801154" y="5383161"/>
            <a:ext cx="927074" cy="1032387"/>
          </a:xfrm>
          <a:custGeom>
            <a:avLst/>
            <a:gdLst>
              <a:gd name="connsiteX0" fmla="*/ 178020 w 927074"/>
              <a:gd name="connsiteY0" fmla="*/ 73742 h 1032387"/>
              <a:gd name="connsiteX1" fmla="*/ 104278 w 927074"/>
              <a:gd name="connsiteY1" fmla="*/ 162233 h 1032387"/>
              <a:gd name="connsiteX2" fmla="*/ 45285 w 927074"/>
              <a:gd name="connsiteY2" fmla="*/ 250723 h 1032387"/>
              <a:gd name="connsiteX3" fmla="*/ 45285 w 927074"/>
              <a:gd name="connsiteY3" fmla="*/ 589936 h 1032387"/>
              <a:gd name="connsiteX4" fmla="*/ 74781 w 927074"/>
              <a:gd name="connsiteY4" fmla="*/ 840658 h 1032387"/>
              <a:gd name="connsiteX5" fmla="*/ 104278 w 927074"/>
              <a:gd name="connsiteY5" fmla="*/ 884904 h 1032387"/>
              <a:gd name="connsiteX6" fmla="*/ 163272 w 927074"/>
              <a:gd name="connsiteY6" fmla="*/ 1017639 h 1032387"/>
              <a:gd name="connsiteX7" fmla="*/ 207517 w 927074"/>
              <a:gd name="connsiteY7" fmla="*/ 1032387 h 1032387"/>
              <a:gd name="connsiteX8" fmla="*/ 428743 w 927074"/>
              <a:gd name="connsiteY8" fmla="*/ 988142 h 1032387"/>
              <a:gd name="connsiteX9" fmla="*/ 517233 w 927074"/>
              <a:gd name="connsiteY9" fmla="*/ 929149 h 1032387"/>
              <a:gd name="connsiteX10" fmla="*/ 605723 w 927074"/>
              <a:gd name="connsiteY10" fmla="*/ 899652 h 1032387"/>
              <a:gd name="connsiteX11" fmla="*/ 649969 w 927074"/>
              <a:gd name="connsiteY11" fmla="*/ 870155 h 1032387"/>
              <a:gd name="connsiteX12" fmla="*/ 694214 w 927074"/>
              <a:gd name="connsiteY12" fmla="*/ 855407 h 1032387"/>
              <a:gd name="connsiteX13" fmla="*/ 723711 w 927074"/>
              <a:gd name="connsiteY13" fmla="*/ 811162 h 1032387"/>
              <a:gd name="connsiteX14" fmla="*/ 767956 w 927074"/>
              <a:gd name="connsiteY14" fmla="*/ 781665 h 1032387"/>
              <a:gd name="connsiteX15" fmla="*/ 797452 w 927074"/>
              <a:gd name="connsiteY15" fmla="*/ 737420 h 1032387"/>
              <a:gd name="connsiteX16" fmla="*/ 812201 w 927074"/>
              <a:gd name="connsiteY16" fmla="*/ 693174 h 1032387"/>
              <a:gd name="connsiteX17" fmla="*/ 885943 w 927074"/>
              <a:gd name="connsiteY17" fmla="*/ 560439 h 1032387"/>
              <a:gd name="connsiteX18" fmla="*/ 856446 w 927074"/>
              <a:gd name="connsiteY18" fmla="*/ 412955 h 1032387"/>
              <a:gd name="connsiteX19" fmla="*/ 797452 w 927074"/>
              <a:gd name="connsiteY19" fmla="*/ 324465 h 1032387"/>
              <a:gd name="connsiteX20" fmla="*/ 753207 w 927074"/>
              <a:gd name="connsiteY20" fmla="*/ 294968 h 1032387"/>
              <a:gd name="connsiteX21" fmla="*/ 708962 w 927074"/>
              <a:gd name="connsiteY21" fmla="*/ 206478 h 1032387"/>
              <a:gd name="connsiteX22" fmla="*/ 620472 w 927074"/>
              <a:gd name="connsiteY22" fmla="*/ 147484 h 1032387"/>
              <a:gd name="connsiteX23" fmla="*/ 590975 w 927074"/>
              <a:gd name="connsiteY23" fmla="*/ 103239 h 1032387"/>
              <a:gd name="connsiteX24" fmla="*/ 458240 w 927074"/>
              <a:gd name="connsiteY24" fmla="*/ 29497 h 1032387"/>
              <a:gd name="connsiteX25" fmla="*/ 369749 w 927074"/>
              <a:gd name="connsiteY25" fmla="*/ 14749 h 1032387"/>
              <a:gd name="connsiteX26" fmla="*/ 325504 w 927074"/>
              <a:gd name="connsiteY26" fmla="*/ 0 h 1032387"/>
              <a:gd name="connsiteX27" fmla="*/ 178020 w 927074"/>
              <a:gd name="connsiteY27" fmla="*/ 44245 h 1032387"/>
              <a:gd name="connsiteX28" fmla="*/ 281259 w 927074"/>
              <a:gd name="connsiteY28" fmla="*/ 147484 h 1032387"/>
              <a:gd name="connsiteX29" fmla="*/ 369749 w 927074"/>
              <a:gd name="connsiteY29" fmla="*/ 176981 h 1032387"/>
              <a:gd name="connsiteX30" fmla="*/ 399246 w 927074"/>
              <a:gd name="connsiteY30" fmla="*/ 265471 h 1032387"/>
              <a:gd name="connsiteX31" fmla="*/ 413994 w 927074"/>
              <a:gd name="connsiteY31" fmla="*/ 309716 h 1032387"/>
              <a:gd name="connsiteX32" fmla="*/ 428743 w 927074"/>
              <a:gd name="connsiteY32" fmla="*/ 398207 h 1032387"/>
              <a:gd name="connsiteX33" fmla="*/ 413994 w 927074"/>
              <a:gd name="connsiteY33" fmla="*/ 560439 h 1032387"/>
              <a:gd name="connsiteX34" fmla="*/ 384498 w 927074"/>
              <a:gd name="connsiteY34" fmla="*/ 604684 h 1032387"/>
              <a:gd name="connsiteX35" fmla="*/ 428743 w 927074"/>
              <a:gd name="connsiteY35" fmla="*/ 575187 h 1032387"/>
              <a:gd name="connsiteX36" fmla="*/ 384498 w 927074"/>
              <a:gd name="connsiteY36" fmla="*/ 678426 h 1032387"/>
              <a:gd name="connsiteX37" fmla="*/ 340252 w 927074"/>
              <a:gd name="connsiteY37" fmla="*/ 766916 h 1032387"/>
              <a:gd name="connsiteX38" fmla="*/ 296007 w 927074"/>
              <a:gd name="connsiteY38" fmla="*/ 796413 h 1032387"/>
              <a:gd name="connsiteX39" fmla="*/ 310756 w 927074"/>
              <a:gd name="connsiteY39" fmla="*/ 752168 h 1032387"/>
              <a:gd name="connsiteX40" fmla="*/ 281259 w 927074"/>
              <a:gd name="connsiteY40" fmla="*/ 575187 h 1032387"/>
              <a:gd name="connsiteX41" fmla="*/ 251762 w 927074"/>
              <a:gd name="connsiteY41" fmla="*/ 530942 h 1032387"/>
              <a:gd name="connsiteX42" fmla="*/ 207517 w 927074"/>
              <a:gd name="connsiteY42" fmla="*/ 442452 h 1032387"/>
              <a:gd name="connsiteX43" fmla="*/ 163272 w 927074"/>
              <a:gd name="connsiteY43" fmla="*/ 412955 h 1032387"/>
              <a:gd name="connsiteX44" fmla="*/ 119027 w 927074"/>
              <a:gd name="connsiteY44" fmla="*/ 368710 h 1032387"/>
              <a:gd name="connsiteX45" fmla="*/ 89530 w 927074"/>
              <a:gd name="connsiteY45" fmla="*/ 265471 h 1032387"/>
              <a:gd name="connsiteX46" fmla="*/ 163272 w 927074"/>
              <a:gd name="connsiteY46" fmla="*/ 132736 h 1032387"/>
              <a:gd name="connsiteX47" fmla="*/ 192769 w 927074"/>
              <a:gd name="connsiteY47" fmla="*/ 88491 h 1032387"/>
              <a:gd name="connsiteX48" fmla="*/ 281259 w 927074"/>
              <a:gd name="connsiteY48" fmla="*/ 58994 h 1032387"/>
              <a:gd name="connsiteX49" fmla="*/ 413994 w 927074"/>
              <a:gd name="connsiteY49" fmla="*/ 73742 h 1032387"/>
              <a:gd name="connsiteX50" fmla="*/ 502485 w 927074"/>
              <a:gd name="connsiteY50" fmla="*/ 103239 h 1032387"/>
              <a:gd name="connsiteX51" fmla="*/ 546730 w 927074"/>
              <a:gd name="connsiteY51" fmla="*/ 132736 h 1032387"/>
              <a:gd name="connsiteX52" fmla="*/ 605723 w 927074"/>
              <a:gd name="connsiteY52" fmla="*/ 221226 h 1032387"/>
              <a:gd name="connsiteX53" fmla="*/ 576227 w 927074"/>
              <a:gd name="connsiteY53" fmla="*/ 309716 h 1032387"/>
              <a:gd name="connsiteX54" fmla="*/ 428743 w 927074"/>
              <a:gd name="connsiteY54" fmla="*/ 486697 h 1032387"/>
              <a:gd name="connsiteX55" fmla="*/ 369749 w 927074"/>
              <a:gd name="connsiteY55" fmla="*/ 663678 h 1032387"/>
              <a:gd name="connsiteX56" fmla="*/ 355001 w 927074"/>
              <a:gd name="connsiteY56" fmla="*/ 707923 h 1032387"/>
              <a:gd name="connsiteX57" fmla="*/ 325504 w 927074"/>
              <a:gd name="connsiteY57" fmla="*/ 752168 h 1032387"/>
              <a:gd name="connsiteX58" fmla="*/ 458240 w 927074"/>
              <a:gd name="connsiteY58" fmla="*/ 752168 h 1032387"/>
              <a:gd name="connsiteX59" fmla="*/ 502485 w 927074"/>
              <a:gd name="connsiteY59" fmla="*/ 737420 h 1032387"/>
              <a:gd name="connsiteX60" fmla="*/ 635220 w 927074"/>
              <a:gd name="connsiteY60" fmla="*/ 678426 h 1032387"/>
              <a:gd name="connsiteX61" fmla="*/ 679465 w 927074"/>
              <a:gd name="connsiteY61" fmla="*/ 663678 h 1032387"/>
              <a:gd name="connsiteX62" fmla="*/ 767956 w 927074"/>
              <a:gd name="connsiteY62" fmla="*/ 604684 h 1032387"/>
              <a:gd name="connsiteX63" fmla="*/ 812201 w 927074"/>
              <a:gd name="connsiteY63" fmla="*/ 560439 h 1032387"/>
              <a:gd name="connsiteX64" fmla="*/ 885943 w 927074"/>
              <a:gd name="connsiteY64" fmla="*/ 516194 h 103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927074" h="1032387">
                <a:moveTo>
                  <a:pt x="178020" y="73742"/>
                </a:moveTo>
                <a:cubicBezTo>
                  <a:pt x="145402" y="106360"/>
                  <a:pt x="124811" y="121166"/>
                  <a:pt x="104278" y="162233"/>
                </a:cubicBezTo>
                <a:cubicBezTo>
                  <a:pt x="61590" y="247609"/>
                  <a:pt x="129159" y="166849"/>
                  <a:pt x="45285" y="250723"/>
                </a:cubicBezTo>
                <a:cubicBezTo>
                  <a:pt x="0" y="386572"/>
                  <a:pt x="25984" y="290768"/>
                  <a:pt x="45285" y="589936"/>
                </a:cubicBezTo>
                <a:cubicBezTo>
                  <a:pt x="46139" y="603170"/>
                  <a:pt x="60249" y="797061"/>
                  <a:pt x="74781" y="840658"/>
                </a:cubicBezTo>
                <a:cubicBezTo>
                  <a:pt x="80386" y="857474"/>
                  <a:pt x="97079" y="868706"/>
                  <a:pt x="104278" y="884904"/>
                </a:cubicBezTo>
                <a:cubicBezTo>
                  <a:pt x="117953" y="915673"/>
                  <a:pt x="128743" y="990016"/>
                  <a:pt x="163272" y="1017639"/>
                </a:cubicBezTo>
                <a:cubicBezTo>
                  <a:pt x="175411" y="1027350"/>
                  <a:pt x="192769" y="1027471"/>
                  <a:pt x="207517" y="1032387"/>
                </a:cubicBezTo>
                <a:cubicBezTo>
                  <a:pt x="258856" y="1026683"/>
                  <a:pt x="376453" y="1023002"/>
                  <a:pt x="428743" y="988142"/>
                </a:cubicBezTo>
                <a:cubicBezTo>
                  <a:pt x="458240" y="968478"/>
                  <a:pt x="483602" y="940360"/>
                  <a:pt x="517233" y="929149"/>
                </a:cubicBezTo>
                <a:lnTo>
                  <a:pt x="605723" y="899652"/>
                </a:lnTo>
                <a:cubicBezTo>
                  <a:pt x="620472" y="889820"/>
                  <a:pt x="634115" y="878082"/>
                  <a:pt x="649969" y="870155"/>
                </a:cubicBezTo>
                <a:cubicBezTo>
                  <a:pt x="663874" y="863203"/>
                  <a:pt x="682075" y="865118"/>
                  <a:pt x="694214" y="855407"/>
                </a:cubicBezTo>
                <a:cubicBezTo>
                  <a:pt x="708055" y="844334"/>
                  <a:pt x="711177" y="823696"/>
                  <a:pt x="723711" y="811162"/>
                </a:cubicBezTo>
                <a:cubicBezTo>
                  <a:pt x="736245" y="798628"/>
                  <a:pt x="753208" y="791497"/>
                  <a:pt x="767956" y="781665"/>
                </a:cubicBezTo>
                <a:cubicBezTo>
                  <a:pt x="777788" y="766917"/>
                  <a:pt x="789525" y="753274"/>
                  <a:pt x="797452" y="737420"/>
                </a:cubicBezTo>
                <a:cubicBezTo>
                  <a:pt x="804405" y="723515"/>
                  <a:pt x="804651" y="706764"/>
                  <a:pt x="812201" y="693174"/>
                </a:cubicBezTo>
                <a:cubicBezTo>
                  <a:pt x="896723" y="541033"/>
                  <a:pt x="852569" y="660556"/>
                  <a:pt x="885943" y="560439"/>
                </a:cubicBezTo>
                <a:cubicBezTo>
                  <a:pt x="882280" y="534796"/>
                  <a:pt x="876246" y="448594"/>
                  <a:pt x="856446" y="412955"/>
                </a:cubicBezTo>
                <a:cubicBezTo>
                  <a:pt x="839230" y="381966"/>
                  <a:pt x="826949" y="344130"/>
                  <a:pt x="797452" y="324465"/>
                </a:cubicBezTo>
                <a:lnTo>
                  <a:pt x="753207" y="294968"/>
                </a:lnTo>
                <a:cubicBezTo>
                  <a:pt x="742687" y="263406"/>
                  <a:pt x="735871" y="230024"/>
                  <a:pt x="708962" y="206478"/>
                </a:cubicBezTo>
                <a:cubicBezTo>
                  <a:pt x="682283" y="183133"/>
                  <a:pt x="620472" y="147484"/>
                  <a:pt x="620472" y="147484"/>
                </a:cubicBezTo>
                <a:cubicBezTo>
                  <a:pt x="610640" y="132736"/>
                  <a:pt x="604315" y="114911"/>
                  <a:pt x="590975" y="103239"/>
                </a:cubicBezTo>
                <a:cubicBezTo>
                  <a:pt x="552145" y="69263"/>
                  <a:pt x="508667" y="40703"/>
                  <a:pt x="458240" y="29497"/>
                </a:cubicBezTo>
                <a:cubicBezTo>
                  <a:pt x="429048" y="23010"/>
                  <a:pt x="399246" y="19665"/>
                  <a:pt x="369749" y="14749"/>
                </a:cubicBezTo>
                <a:cubicBezTo>
                  <a:pt x="355001" y="9833"/>
                  <a:pt x="341050" y="0"/>
                  <a:pt x="325504" y="0"/>
                </a:cubicBezTo>
                <a:cubicBezTo>
                  <a:pt x="230602" y="0"/>
                  <a:pt x="237991" y="4265"/>
                  <a:pt x="178020" y="44245"/>
                </a:cubicBezTo>
                <a:cubicBezTo>
                  <a:pt x="198420" y="105443"/>
                  <a:pt x="192512" y="117901"/>
                  <a:pt x="281259" y="147484"/>
                </a:cubicBezTo>
                <a:lnTo>
                  <a:pt x="369749" y="176981"/>
                </a:lnTo>
                <a:lnTo>
                  <a:pt x="399246" y="265471"/>
                </a:lnTo>
                <a:cubicBezTo>
                  <a:pt x="404162" y="280219"/>
                  <a:pt x="411438" y="294381"/>
                  <a:pt x="413994" y="309716"/>
                </a:cubicBezTo>
                <a:lnTo>
                  <a:pt x="428743" y="398207"/>
                </a:lnTo>
                <a:cubicBezTo>
                  <a:pt x="423827" y="452284"/>
                  <a:pt x="425371" y="507344"/>
                  <a:pt x="413994" y="560439"/>
                </a:cubicBezTo>
                <a:cubicBezTo>
                  <a:pt x="410280" y="577771"/>
                  <a:pt x="371964" y="592151"/>
                  <a:pt x="384498" y="604684"/>
                </a:cubicBezTo>
                <a:cubicBezTo>
                  <a:pt x="397032" y="617217"/>
                  <a:pt x="413995" y="585019"/>
                  <a:pt x="428743" y="575187"/>
                </a:cubicBezTo>
                <a:cubicBezTo>
                  <a:pt x="398048" y="697964"/>
                  <a:pt x="435422" y="576577"/>
                  <a:pt x="384498" y="678426"/>
                </a:cubicBezTo>
                <a:cubicBezTo>
                  <a:pt x="360508" y="726406"/>
                  <a:pt x="382517" y="724651"/>
                  <a:pt x="340252" y="766916"/>
                </a:cubicBezTo>
                <a:cubicBezTo>
                  <a:pt x="327718" y="779450"/>
                  <a:pt x="310755" y="786581"/>
                  <a:pt x="296007" y="796413"/>
                </a:cubicBezTo>
                <a:lnTo>
                  <a:pt x="310756" y="752168"/>
                </a:lnTo>
                <a:cubicBezTo>
                  <a:pt x="306084" y="710119"/>
                  <a:pt x="305965" y="624600"/>
                  <a:pt x="281259" y="575187"/>
                </a:cubicBezTo>
                <a:cubicBezTo>
                  <a:pt x="273332" y="559333"/>
                  <a:pt x="261594" y="545690"/>
                  <a:pt x="251762" y="530942"/>
                </a:cubicBezTo>
                <a:cubicBezTo>
                  <a:pt x="239767" y="494955"/>
                  <a:pt x="236108" y="471043"/>
                  <a:pt x="207517" y="442452"/>
                </a:cubicBezTo>
                <a:cubicBezTo>
                  <a:pt x="194983" y="429918"/>
                  <a:pt x="176889" y="424303"/>
                  <a:pt x="163272" y="412955"/>
                </a:cubicBezTo>
                <a:cubicBezTo>
                  <a:pt x="147249" y="399602"/>
                  <a:pt x="133775" y="383458"/>
                  <a:pt x="119027" y="368710"/>
                </a:cubicBezTo>
                <a:cubicBezTo>
                  <a:pt x="112071" y="347842"/>
                  <a:pt x="89530" y="283994"/>
                  <a:pt x="89530" y="265471"/>
                </a:cubicBezTo>
                <a:cubicBezTo>
                  <a:pt x="89530" y="226531"/>
                  <a:pt x="154849" y="145371"/>
                  <a:pt x="163272" y="132736"/>
                </a:cubicBezTo>
                <a:cubicBezTo>
                  <a:pt x="173104" y="117988"/>
                  <a:pt x="175953" y="94096"/>
                  <a:pt x="192769" y="88491"/>
                </a:cubicBezTo>
                <a:lnTo>
                  <a:pt x="281259" y="58994"/>
                </a:lnTo>
                <a:cubicBezTo>
                  <a:pt x="325504" y="63910"/>
                  <a:pt x="370341" y="65011"/>
                  <a:pt x="413994" y="73742"/>
                </a:cubicBezTo>
                <a:cubicBezTo>
                  <a:pt x="444483" y="79840"/>
                  <a:pt x="502485" y="103239"/>
                  <a:pt x="502485" y="103239"/>
                </a:cubicBezTo>
                <a:cubicBezTo>
                  <a:pt x="517233" y="113071"/>
                  <a:pt x="535058" y="119396"/>
                  <a:pt x="546730" y="132736"/>
                </a:cubicBezTo>
                <a:cubicBezTo>
                  <a:pt x="570074" y="159415"/>
                  <a:pt x="605723" y="221226"/>
                  <a:pt x="605723" y="221226"/>
                </a:cubicBezTo>
                <a:cubicBezTo>
                  <a:pt x="595891" y="250723"/>
                  <a:pt x="598212" y="287731"/>
                  <a:pt x="576227" y="309716"/>
                </a:cubicBezTo>
                <a:cubicBezTo>
                  <a:pt x="535152" y="350791"/>
                  <a:pt x="449277" y="425096"/>
                  <a:pt x="428743" y="486697"/>
                </a:cubicBezTo>
                <a:lnTo>
                  <a:pt x="369749" y="663678"/>
                </a:lnTo>
                <a:cubicBezTo>
                  <a:pt x="364833" y="678426"/>
                  <a:pt x="363624" y="694988"/>
                  <a:pt x="355001" y="707923"/>
                </a:cubicBezTo>
                <a:lnTo>
                  <a:pt x="325504" y="752168"/>
                </a:lnTo>
                <a:cubicBezTo>
                  <a:pt x="395620" y="798912"/>
                  <a:pt x="352933" y="787270"/>
                  <a:pt x="458240" y="752168"/>
                </a:cubicBezTo>
                <a:lnTo>
                  <a:pt x="502485" y="737420"/>
                </a:lnTo>
                <a:cubicBezTo>
                  <a:pt x="572600" y="690676"/>
                  <a:pt x="529915" y="713528"/>
                  <a:pt x="635220" y="678426"/>
                </a:cubicBezTo>
                <a:lnTo>
                  <a:pt x="679465" y="663678"/>
                </a:lnTo>
                <a:cubicBezTo>
                  <a:pt x="708962" y="644013"/>
                  <a:pt x="742888" y="629752"/>
                  <a:pt x="767956" y="604684"/>
                </a:cubicBezTo>
                <a:cubicBezTo>
                  <a:pt x="782704" y="589936"/>
                  <a:pt x="794847" y="572008"/>
                  <a:pt x="812201" y="560439"/>
                </a:cubicBezTo>
                <a:cubicBezTo>
                  <a:pt x="927074" y="483857"/>
                  <a:pt x="794080" y="608057"/>
                  <a:pt x="885943" y="516194"/>
                </a:cubicBezTo>
              </a:path>
            </a:pathLst>
          </a:cu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reeform 20"/>
          <p:cNvSpPr/>
          <p:nvPr/>
        </p:nvSpPr>
        <p:spPr>
          <a:xfrm>
            <a:off x="3052916" y="5968990"/>
            <a:ext cx="1784889" cy="771023"/>
          </a:xfrm>
          <a:custGeom>
            <a:avLst/>
            <a:gdLst>
              <a:gd name="connsiteX0" fmla="*/ 0 w 1784889"/>
              <a:gd name="connsiteY0" fmla="*/ 476055 h 771023"/>
              <a:gd name="connsiteX1" fmla="*/ 88490 w 1784889"/>
              <a:gd name="connsiteY1" fmla="*/ 417062 h 771023"/>
              <a:gd name="connsiteX2" fmla="*/ 294968 w 1784889"/>
              <a:gd name="connsiteY2" fmla="*/ 372816 h 771023"/>
              <a:gd name="connsiteX3" fmla="*/ 383458 w 1784889"/>
              <a:gd name="connsiteY3" fmla="*/ 343320 h 771023"/>
              <a:gd name="connsiteX4" fmla="*/ 1135626 w 1784889"/>
              <a:gd name="connsiteY4" fmla="*/ 313823 h 771023"/>
              <a:gd name="connsiteX5" fmla="*/ 1283110 w 1784889"/>
              <a:gd name="connsiteY5" fmla="*/ 269578 h 771023"/>
              <a:gd name="connsiteX6" fmla="*/ 1371600 w 1784889"/>
              <a:gd name="connsiteY6" fmla="*/ 225333 h 771023"/>
              <a:gd name="connsiteX7" fmla="*/ 1415845 w 1784889"/>
              <a:gd name="connsiteY7" fmla="*/ 181087 h 771023"/>
              <a:gd name="connsiteX8" fmla="*/ 1504336 w 1784889"/>
              <a:gd name="connsiteY8" fmla="*/ 151591 h 771023"/>
              <a:gd name="connsiteX9" fmla="*/ 1548581 w 1784889"/>
              <a:gd name="connsiteY9" fmla="*/ 122094 h 771023"/>
              <a:gd name="connsiteX10" fmla="*/ 1563329 w 1784889"/>
              <a:gd name="connsiteY10" fmla="*/ 166339 h 771023"/>
              <a:gd name="connsiteX11" fmla="*/ 1548581 w 1784889"/>
              <a:gd name="connsiteY11" fmla="*/ 372816 h 771023"/>
              <a:gd name="connsiteX12" fmla="*/ 1519084 w 1784889"/>
              <a:gd name="connsiteY12" fmla="*/ 461307 h 771023"/>
              <a:gd name="connsiteX13" fmla="*/ 1474839 w 1784889"/>
              <a:gd name="connsiteY13" fmla="*/ 505552 h 771023"/>
              <a:gd name="connsiteX14" fmla="*/ 1415845 w 1784889"/>
              <a:gd name="connsiteY14" fmla="*/ 564545 h 771023"/>
              <a:gd name="connsiteX15" fmla="*/ 1356852 w 1784889"/>
              <a:gd name="connsiteY15" fmla="*/ 623539 h 771023"/>
              <a:gd name="connsiteX16" fmla="*/ 1312607 w 1784889"/>
              <a:gd name="connsiteY16" fmla="*/ 667784 h 771023"/>
              <a:gd name="connsiteX17" fmla="*/ 1150374 w 1784889"/>
              <a:gd name="connsiteY17" fmla="*/ 712029 h 771023"/>
              <a:gd name="connsiteX18" fmla="*/ 1002890 w 1784889"/>
              <a:gd name="connsiteY18" fmla="*/ 697281 h 771023"/>
              <a:gd name="connsiteX19" fmla="*/ 958645 w 1784889"/>
              <a:gd name="connsiteY19" fmla="*/ 667784 h 771023"/>
              <a:gd name="connsiteX20" fmla="*/ 855407 w 1784889"/>
              <a:gd name="connsiteY20" fmla="*/ 653036 h 771023"/>
              <a:gd name="connsiteX21" fmla="*/ 766916 w 1784889"/>
              <a:gd name="connsiteY21" fmla="*/ 623539 h 771023"/>
              <a:gd name="connsiteX22" fmla="*/ 309716 w 1784889"/>
              <a:gd name="connsiteY22" fmla="*/ 594042 h 771023"/>
              <a:gd name="connsiteX23" fmla="*/ 221226 w 1784889"/>
              <a:gd name="connsiteY23" fmla="*/ 549797 h 771023"/>
              <a:gd name="connsiteX24" fmla="*/ 176981 w 1784889"/>
              <a:gd name="connsiteY24" fmla="*/ 535049 h 771023"/>
              <a:gd name="connsiteX25" fmla="*/ 117987 w 1784889"/>
              <a:gd name="connsiteY25" fmla="*/ 446558 h 771023"/>
              <a:gd name="connsiteX26" fmla="*/ 147484 w 1784889"/>
              <a:gd name="connsiteY26" fmla="*/ 402313 h 771023"/>
              <a:gd name="connsiteX27" fmla="*/ 191729 w 1784889"/>
              <a:gd name="connsiteY27" fmla="*/ 387565 h 771023"/>
              <a:gd name="connsiteX28" fmla="*/ 294968 w 1784889"/>
              <a:gd name="connsiteY28" fmla="*/ 372816 h 771023"/>
              <a:gd name="connsiteX29" fmla="*/ 383458 w 1784889"/>
              <a:gd name="connsiteY29" fmla="*/ 343320 h 771023"/>
              <a:gd name="connsiteX30" fmla="*/ 471949 w 1784889"/>
              <a:gd name="connsiteY30" fmla="*/ 299075 h 771023"/>
              <a:gd name="connsiteX31" fmla="*/ 516194 w 1784889"/>
              <a:gd name="connsiteY31" fmla="*/ 269578 h 771023"/>
              <a:gd name="connsiteX32" fmla="*/ 604684 w 1784889"/>
              <a:gd name="connsiteY32" fmla="*/ 240081 h 771023"/>
              <a:gd name="connsiteX33" fmla="*/ 693174 w 1784889"/>
              <a:gd name="connsiteY33" fmla="*/ 181087 h 771023"/>
              <a:gd name="connsiteX34" fmla="*/ 840658 w 1784889"/>
              <a:gd name="connsiteY34" fmla="*/ 151591 h 771023"/>
              <a:gd name="connsiteX35" fmla="*/ 929149 w 1784889"/>
              <a:gd name="connsiteY35" fmla="*/ 122094 h 771023"/>
              <a:gd name="connsiteX36" fmla="*/ 973394 w 1784889"/>
              <a:gd name="connsiteY36" fmla="*/ 107345 h 771023"/>
              <a:gd name="connsiteX37" fmla="*/ 1106129 w 1784889"/>
              <a:gd name="connsiteY37" fmla="*/ 48352 h 771023"/>
              <a:gd name="connsiteX38" fmla="*/ 1327355 w 1784889"/>
              <a:gd name="connsiteY38" fmla="*/ 4107 h 771023"/>
              <a:gd name="connsiteX39" fmla="*/ 1474839 w 1784889"/>
              <a:gd name="connsiteY39" fmla="*/ 18855 h 771023"/>
              <a:gd name="connsiteX40" fmla="*/ 1578078 w 1784889"/>
              <a:gd name="connsiteY40" fmla="*/ 63100 h 771023"/>
              <a:gd name="connsiteX41" fmla="*/ 1666568 w 1784889"/>
              <a:gd name="connsiteY41" fmla="*/ 107345 h 771023"/>
              <a:gd name="connsiteX42" fmla="*/ 1578078 w 1784889"/>
              <a:gd name="connsiteY42" fmla="*/ 107345 h 771023"/>
              <a:gd name="connsiteX43" fmla="*/ 1622323 w 1784889"/>
              <a:gd name="connsiteY43" fmla="*/ 92597 h 771023"/>
              <a:gd name="connsiteX44" fmla="*/ 1681316 w 1784889"/>
              <a:gd name="connsiteY44" fmla="*/ 77849 h 771023"/>
              <a:gd name="connsiteX45" fmla="*/ 1769807 w 1784889"/>
              <a:gd name="connsiteY45" fmla="*/ 4107 h 771023"/>
              <a:gd name="connsiteX46" fmla="*/ 1784555 w 1784889"/>
              <a:gd name="connsiteY46" fmla="*/ 48352 h 771023"/>
              <a:gd name="connsiteX47" fmla="*/ 1696065 w 1784889"/>
              <a:gd name="connsiteY47" fmla="*/ 122094 h 771023"/>
              <a:gd name="connsiteX48" fmla="*/ 1681316 w 1784889"/>
              <a:gd name="connsiteY48" fmla="*/ 77849 h 771023"/>
              <a:gd name="connsiteX49" fmla="*/ 1637071 w 1784889"/>
              <a:gd name="connsiteY49" fmla="*/ 92597 h 771023"/>
              <a:gd name="connsiteX50" fmla="*/ 1592826 w 1784889"/>
              <a:gd name="connsiteY50" fmla="*/ 122094 h 771023"/>
              <a:gd name="connsiteX51" fmla="*/ 1415845 w 1784889"/>
              <a:gd name="connsiteY51" fmla="*/ 136842 h 771023"/>
              <a:gd name="connsiteX52" fmla="*/ 1489587 w 1784889"/>
              <a:gd name="connsiteY52" fmla="*/ 151591 h 771023"/>
              <a:gd name="connsiteX53" fmla="*/ 1548581 w 1784889"/>
              <a:gd name="connsiteY53" fmla="*/ 181087 h 771023"/>
              <a:gd name="connsiteX54" fmla="*/ 1460090 w 1784889"/>
              <a:gd name="connsiteY54" fmla="*/ 210584 h 771023"/>
              <a:gd name="connsiteX55" fmla="*/ 1224116 w 1784889"/>
              <a:gd name="connsiteY55" fmla="*/ 240081 h 771023"/>
              <a:gd name="connsiteX56" fmla="*/ 1135626 w 1784889"/>
              <a:gd name="connsiteY56" fmla="*/ 299075 h 771023"/>
              <a:gd name="connsiteX57" fmla="*/ 1047136 w 1784889"/>
              <a:gd name="connsiteY57" fmla="*/ 343320 h 771023"/>
              <a:gd name="connsiteX58" fmla="*/ 1135626 w 1784889"/>
              <a:gd name="connsiteY58" fmla="*/ 269578 h 771023"/>
              <a:gd name="connsiteX59" fmla="*/ 1165123 w 1784889"/>
              <a:gd name="connsiteY59" fmla="*/ 225333 h 771023"/>
              <a:gd name="connsiteX60" fmla="*/ 1209368 w 1784889"/>
              <a:gd name="connsiteY60" fmla="*/ 195836 h 771023"/>
              <a:gd name="connsiteX61" fmla="*/ 1283110 w 1784889"/>
              <a:gd name="connsiteY61" fmla="*/ 107345 h 771023"/>
              <a:gd name="connsiteX62" fmla="*/ 1297858 w 1784889"/>
              <a:gd name="connsiteY62" fmla="*/ 63100 h 771023"/>
              <a:gd name="connsiteX63" fmla="*/ 1253613 w 1784889"/>
              <a:gd name="connsiteY63" fmla="*/ 48352 h 771023"/>
              <a:gd name="connsiteX64" fmla="*/ 1076632 w 1784889"/>
              <a:gd name="connsiteY64" fmla="*/ 63100 h 771023"/>
              <a:gd name="connsiteX65" fmla="*/ 973394 w 1784889"/>
              <a:gd name="connsiteY65" fmla="*/ 92597 h 771023"/>
              <a:gd name="connsiteX66" fmla="*/ 929149 w 1784889"/>
              <a:gd name="connsiteY66" fmla="*/ 122094 h 771023"/>
              <a:gd name="connsiteX67" fmla="*/ 840658 w 1784889"/>
              <a:gd name="connsiteY67" fmla="*/ 210584 h 771023"/>
              <a:gd name="connsiteX68" fmla="*/ 693174 w 1784889"/>
              <a:gd name="connsiteY68" fmla="*/ 240081 h 771023"/>
              <a:gd name="connsiteX69" fmla="*/ 604684 w 1784889"/>
              <a:gd name="connsiteY69" fmla="*/ 269578 h 771023"/>
              <a:gd name="connsiteX70" fmla="*/ 530942 w 1784889"/>
              <a:gd name="connsiteY70" fmla="*/ 343320 h 771023"/>
              <a:gd name="connsiteX71" fmla="*/ 457200 w 1784889"/>
              <a:gd name="connsiteY71" fmla="*/ 358068 h 771023"/>
              <a:gd name="connsiteX72" fmla="*/ 412955 w 1784889"/>
              <a:gd name="connsiteY72" fmla="*/ 372816 h 771023"/>
              <a:gd name="connsiteX73" fmla="*/ 486697 w 1784889"/>
              <a:gd name="connsiteY73" fmla="*/ 431810 h 771023"/>
              <a:gd name="connsiteX74" fmla="*/ 575187 w 1784889"/>
              <a:gd name="connsiteY74" fmla="*/ 490804 h 771023"/>
              <a:gd name="connsiteX75" fmla="*/ 604684 w 1784889"/>
              <a:gd name="connsiteY75" fmla="*/ 535049 h 771023"/>
              <a:gd name="connsiteX76" fmla="*/ 693174 w 1784889"/>
              <a:gd name="connsiteY76" fmla="*/ 564545 h 771023"/>
              <a:gd name="connsiteX77" fmla="*/ 825910 w 1784889"/>
              <a:gd name="connsiteY77" fmla="*/ 594042 h 771023"/>
              <a:gd name="connsiteX78" fmla="*/ 899652 w 1784889"/>
              <a:gd name="connsiteY78" fmla="*/ 682533 h 771023"/>
              <a:gd name="connsiteX79" fmla="*/ 929149 w 1784889"/>
              <a:gd name="connsiteY79" fmla="*/ 771023 h 771023"/>
              <a:gd name="connsiteX80" fmla="*/ 1061884 w 1784889"/>
              <a:gd name="connsiteY80" fmla="*/ 756275 h 771023"/>
              <a:gd name="connsiteX81" fmla="*/ 1150374 w 1784889"/>
              <a:gd name="connsiteY81" fmla="*/ 726778 h 771023"/>
              <a:gd name="connsiteX82" fmla="*/ 1194619 w 1784889"/>
              <a:gd name="connsiteY82" fmla="*/ 697281 h 771023"/>
              <a:gd name="connsiteX83" fmla="*/ 1356852 w 1784889"/>
              <a:gd name="connsiteY83" fmla="*/ 667784 h 771023"/>
              <a:gd name="connsiteX84" fmla="*/ 1342103 w 1784889"/>
              <a:gd name="connsiteY84" fmla="*/ 608791 h 771023"/>
              <a:gd name="connsiteX85" fmla="*/ 1209368 w 1784889"/>
              <a:gd name="connsiteY85" fmla="*/ 505552 h 771023"/>
              <a:gd name="connsiteX86" fmla="*/ 1179871 w 1784889"/>
              <a:gd name="connsiteY86" fmla="*/ 461307 h 771023"/>
              <a:gd name="connsiteX87" fmla="*/ 1120878 w 1784889"/>
              <a:gd name="connsiteY87" fmla="*/ 446558 h 771023"/>
              <a:gd name="connsiteX88" fmla="*/ 1032387 w 1784889"/>
              <a:gd name="connsiteY88" fmla="*/ 417062 h 771023"/>
              <a:gd name="connsiteX89" fmla="*/ 988142 w 1784889"/>
              <a:gd name="connsiteY89" fmla="*/ 402313 h 771023"/>
              <a:gd name="connsiteX90" fmla="*/ 943897 w 1784889"/>
              <a:gd name="connsiteY90" fmla="*/ 387565 h 771023"/>
              <a:gd name="connsiteX91" fmla="*/ 899652 w 1784889"/>
              <a:gd name="connsiteY91" fmla="*/ 358068 h 771023"/>
              <a:gd name="connsiteX92" fmla="*/ 855407 w 1784889"/>
              <a:gd name="connsiteY92" fmla="*/ 313823 h 771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1784889" h="771023">
                <a:moveTo>
                  <a:pt x="0" y="476055"/>
                </a:moveTo>
                <a:cubicBezTo>
                  <a:pt x="29497" y="456391"/>
                  <a:pt x="54859" y="428272"/>
                  <a:pt x="88490" y="417062"/>
                </a:cubicBezTo>
                <a:cubicBezTo>
                  <a:pt x="214582" y="375031"/>
                  <a:pt x="146129" y="391422"/>
                  <a:pt x="294968" y="372816"/>
                </a:cubicBezTo>
                <a:lnTo>
                  <a:pt x="383458" y="343320"/>
                </a:lnTo>
                <a:cubicBezTo>
                  <a:pt x="651628" y="253930"/>
                  <a:pt x="411964" y="328899"/>
                  <a:pt x="1135626" y="313823"/>
                </a:cubicBezTo>
                <a:cubicBezTo>
                  <a:pt x="1224779" y="291535"/>
                  <a:pt x="1175396" y="305483"/>
                  <a:pt x="1283110" y="269578"/>
                </a:cubicBezTo>
                <a:cubicBezTo>
                  <a:pt x="1327450" y="254798"/>
                  <a:pt x="1333483" y="257097"/>
                  <a:pt x="1371600" y="225333"/>
                </a:cubicBezTo>
                <a:cubicBezTo>
                  <a:pt x="1387623" y="211980"/>
                  <a:pt x="1397612" y="191216"/>
                  <a:pt x="1415845" y="181087"/>
                </a:cubicBezTo>
                <a:cubicBezTo>
                  <a:pt x="1443025" y="165987"/>
                  <a:pt x="1504336" y="151591"/>
                  <a:pt x="1504336" y="151591"/>
                </a:cubicBezTo>
                <a:cubicBezTo>
                  <a:pt x="1519084" y="141759"/>
                  <a:pt x="1531385" y="117795"/>
                  <a:pt x="1548581" y="122094"/>
                </a:cubicBezTo>
                <a:cubicBezTo>
                  <a:pt x="1563663" y="125864"/>
                  <a:pt x="1563329" y="150793"/>
                  <a:pt x="1563329" y="166339"/>
                </a:cubicBezTo>
                <a:cubicBezTo>
                  <a:pt x="1563329" y="235340"/>
                  <a:pt x="1558817" y="304578"/>
                  <a:pt x="1548581" y="372816"/>
                </a:cubicBezTo>
                <a:cubicBezTo>
                  <a:pt x="1543969" y="403565"/>
                  <a:pt x="1541070" y="439321"/>
                  <a:pt x="1519084" y="461307"/>
                </a:cubicBezTo>
                <a:lnTo>
                  <a:pt x="1474839" y="505552"/>
                </a:lnTo>
                <a:cubicBezTo>
                  <a:pt x="1435507" y="623543"/>
                  <a:pt x="1494505" y="485884"/>
                  <a:pt x="1415845" y="564545"/>
                </a:cubicBezTo>
                <a:cubicBezTo>
                  <a:pt x="1337188" y="643203"/>
                  <a:pt x="1474837" y="584211"/>
                  <a:pt x="1356852" y="623539"/>
                </a:cubicBezTo>
                <a:cubicBezTo>
                  <a:pt x="1342104" y="638287"/>
                  <a:pt x="1330840" y="657655"/>
                  <a:pt x="1312607" y="667784"/>
                </a:cubicBezTo>
                <a:cubicBezTo>
                  <a:pt x="1270504" y="691175"/>
                  <a:pt x="1198033" y="702497"/>
                  <a:pt x="1150374" y="712029"/>
                </a:cubicBezTo>
                <a:cubicBezTo>
                  <a:pt x="1101213" y="707113"/>
                  <a:pt x="1051031" y="708390"/>
                  <a:pt x="1002890" y="697281"/>
                </a:cubicBezTo>
                <a:cubicBezTo>
                  <a:pt x="985619" y="693295"/>
                  <a:pt x="975623" y="672877"/>
                  <a:pt x="958645" y="667784"/>
                </a:cubicBezTo>
                <a:cubicBezTo>
                  <a:pt x="925349" y="657795"/>
                  <a:pt x="889820" y="657952"/>
                  <a:pt x="855407" y="653036"/>
                </a:cubicBezTo>
                <a:lnTo>
                  <a:pt x="766916" y="623539"/>
                </a:lnTo>
                <a:cubicBezTo>
                  <a:pt x="592003" y="565235"/>
                  <a:pt x="738181" y="609345"/>
                  <a:pt x="309716" y="594042"/>
                </a:cubicBezTo>
                <a:cubicBezTo>
                  <a:pt x="198505" y="556973"/>
                  <a:pt x="335586" y="606977"/>
                  <a:pt x="221226" y="549797"/>
                </a:cubicBezTo>
                <a:cubicBezTo>
                  <a:pt x="207321" y="542845"/>
                  <a:pt x="191729" y="539965"/>
                  <a:pt x="176981" y="535049"/>
                </a:cubicBezTo>
                <a:cubicBezTo>
                  <a:pt x="157316" y="505552"/>
                  <a:pt x="98322" y="476055"/>
                  <a:pt x="117987" y="446558"/>
                </a:cubicBezTo>
                <a:cubicBezTo>
                  <a:pt x="127819" y="431810"/>
                  <a:pt x="133643" y="413386"/>
                  <a:pt x="147484" y="402313"/>
                </a:cubicBezTo>
                <a:cubicBezTo>
                  <a:pt x="159623" y="392602"/>
                  <a:pt x="176485" y="390614"/>
                  <a:pt x="191729" y="387565"/>
                </a:cubicBezTo>
                <a:cubicBezTo>
                  <a:pt x="225816" y="380747"/>
                  <a:pt x="260555" y="377732"/>
                  <a:pt x="294968" y="372816"/>
                </a:cubicBezTo>
                <a:cubicBezTo>
                  <a:pt x="324465" y="362984"/>
                  <a:pt x="357588" y="360567"/>
                  <a:pt x="383458" y="343320"/>
                </a:cubicBezTo>
                <a:cubicBezTo>
                  <a:pt x="440638" y="305199"/>
                  <a:pt x="410887" y="319428"/>
                  <a:pt x="471949" y="299075"/>
                </a:cubicBezTo>
                <a:cubicBezTo>
                  <a:pt x="486697" y="289243"/>
                  <a:pt x="499996" y="276777"/>
                  <a:pt x="516194" y="269578"/>
                </a:cubicBezTo>
                <a:cubicBezTo>
                  <a:pt x="544606" y="256950"/>
                  <a:pt x="604684" y="240081"/>
                  <a:pt x="604684" y="240081"/>
                </a:cubicBezTo>
                <a:cubicBezTo>
                  <a:pt x="634181" y="220416"/>
                  <a:pt x="658782" y="189685"/>
                  <a:pt x="693174" y="181087"/>
                </a:cubicBezTo>
                <a:cubicBezTo>
                  <a:pt x="781179" y="159087"/>
                  <a:pt x="732174" y="169671"/>
                  <a:pt x="840658" y="151591"/>
                </a:cubicBezTo>
                <a:lnTo>
                  <a:pt x="929149" y="122094"/>
                </a:lnTo>
                <a:cubicBezTo>
                  <a:pt x="943897" y="117178"/>
                  <a:pt x="960459" y="115968"/>
                  <a:pt x="973394" y="107345"/>
                </a:cubicBezTo>
                <a:cubicBezTo>
                  <a:pt x="1023498" y="73943"/>
                  <a:pt x="1035927" y="60052"/>
                  <a:pt x="1106129" y="48352"/>
                </a:cubicBezTo>
                <a:cubicBezTo>
                  <a:pt x="1298445" y="16299"/>
                  <a:pt x="1226372" y="37767"/>
                  <a:pt x="1327355" y="4107"/>
                </a:cubicBezTo>
                <a:cubicBezTo>
                  <a:pt x="1376516" y="9023"/>
                  <a:pt x="1426007" y="11342"/>
                  <a:pt x="1474839" y="18855"/>
                </a:cubicBezTo>
                <a:cubicBezTo>
                  <a:pt x="1510804" y="24388"/>
                  <a:pt x="1546386" y="49518"/>
                  <a:pt x="1578078" y="63100"/>
                </a:cubicBezTo>
                <a:cubicBezTo>
                  <a:pt x="1663559" y="99735"/>
                  <a:pt x="1581544" y="50664"/>
                  <a:pt x="1666568" y="107345"/>
                </a:cubicBezTo>
                <a:cubicBezTo>
                  <a:pt x="1666568" y="107345"/>
                  <a:pt x="1578078" y="146676"/>
                  <a:pt x="1578078" y="107345"/>
                </a:cubicBezTo>
                <a:cubicBezTo>
                  <a:pt x="1578078" y="91799"/>
                  <a:pt x="1607375" y="96868"/>
                  <a:pt x="1622323" y="92597"/>
                </a:cubicBezTo>
                <a:cubicBezTo>
                  <a:pt x="1641813" y="87029"/>
                  <a:pt x="1661652" y="82765"/>
                  <a:pt x="1681316" y="77849"/>
                </a:cubicBezTo>
                <a:cubicBezTo>
                  <a:pt x="1684941" y="74224"/>
                  <a:pt x="1753380" y="0"/>
                  <a:pt x="1769807" y="4107"/>
                </a:cubicBezTo>
                <a:cubicBezTo>
                  <a:pt x="1784889" y="7877"/>
                  <a:pt x="1779639" y="33604"/>
                  <a:pt x="1784555" y="48352"/>
                </a:cubicBezTo>
                <a:cubicBezTo>
                  <a:pt x="1780931" y="51976"/>
                  <a:pt x="1712491" y="126200"/>
                  <a:pt x="1696065" y="122094"/>
                </a:cubicBezTo>
                <a:cubicBezTo>
                  <a:pt x="1680983" y="118324"/>
                  <a:pt x="1686232" y="92597"/>
                  <a:pt x="1681316" y="77849"/>
                </a:cubicBezTo>
                <a:cubicBezTo>
                  <a:pt x="1666568" y="82765"/>
                  <a:pt x="1650976" y="85645"/>
                  <a:pt x="1637071" y="92597"/>
                </a:cubicBezTo>
                <a:cubicBezTo>
                  <a:pt x="1621217" y="100524"/>
                  <a:pt x="1610207" y="118618"/>
                  <a:pt x="1592826" y="122094"/>
                </a:cubicBezTo>
                <a:cubicBezTo>
                  <a:pt x="1534777" y="133704"/>
                  <a:pt x="1474839" y="131926"/>
                  <a:pt x="1415845" y="136842"/>
                </a:cubicBezTo>
                <a:cubicBezTo>
                  <a:pt x="1440426" y="141758"/>
                  <a:pt x="1465806" y="143664"/>
                  <a:pt x="1489587" y="151591"/>
                </a:cubicBezTo>
                <a:cubicBezTo>
                  <a:pt x="1510444" y="158543"/>
                  <a:pt x="1558413" y="161423"/>
                  <a:pt x="1548581" y="181087"/>
                </a:cubicBezTo>
                <a:cubicBezTo>
                  <a:pt x="1534676" y="208897"/>
                  <a:pt x="1490254" y="203043"/>
                  <a:pt x="1460090" y="210584"/>
                </a:cubicBezTo>
                <a:cubicBezTo>
                  <a:pt x="1343667" y="239691"/>
                  <a:pt x="1421297" y="223650"/>
                  <a:pt x="1224116" y="240081"/>
                </a:cubicBezTo>
                <a:cubicBezTo>
                  <a:pt x="1146359" y="265999"/>
                  <a:pt x="1209278" y="237698"/>
                  <a:pt x="1135626" y="299075"/>
                </a:cubicBezTo>
                <a:cubicBezTo>
                  <a:pt x="1097508" y="330840"/>
                  <a:pt x="1091477" y="328539"/>
                  <a:pt x="1047136" y="343320"/>
                </a:cubicBezTo>
                <a:cubicBezTo>
                  <a:pt x="1118997" y="235527"/>
                  <a:pt x="1023357" y="363135"/>
                  <a:pt x="1135626" y="269578"/>
                </a:cubicBezTo>
                <a:cubicBezTo>
                  <a:pt x="1149243" y="258231"/>
                  <a:pt x="1152589" y="237867"/>
                  <a:pt x="1165123" y="225333"/>
                </a:cubicBezTo>
                <a:cubicBezTo>
                  <a:pt x="1177657" y="212799"/>
                  <a:pt x="1195751" y="207184"/>
                  <a:pt x="1209368" y="195836"/>
                </a:cubicBezTo>
                <a:cubicBezTo>
                  <a:pt x="1251953" y="160349"/>
                  <a:pt x="1254106" y="150851"/>
                  <a:pt x="1283110" y="107345"/>
                </a:cubicBezTo>
                <a:cubicBezTo>
                  <a:pt x="1288026" y="92597"/>
                  <a:pt x="1304811" y="77005"/>
                  <a:pt x="1297858" y="63100"/>
                </a:cubicBezTo>
                <a:cubicBezTo>
                  <a:pt x="1290905" y="49195"/>
                  <a:pt x="1269159" y="48352"/>
                  <a:pt x="1253613" y="48352"/>
                </a:cubicBezTo>
                <a:cubicBezTo>
                  <a:pt x="1194415" y="48352"/>
                  <a:pt x="1135626" y="58184"/>
                  <a:pt x="1076632" y="63100"/>
                </a:cubicBezTo>
                <a:cubicBezTo>
                  <a:pt x="1057736" y="67824"/>
                  <a:pt x="994548" y="82020"/>
                  <a:pt x="973394" y="92597"/>
                </a:cubicBezTo>
                <a:cubicBezTo>
                  <a:pt x="957540" y="100524"/>
                  <a:pt x="942397" y="110318"/>
                  <a:pt x="929149" y="122094"/>
                </a:cubicBezTo>
                <a:cubicBezTo>
                  <a:pt x="897971" y="149808"/>
                  <a:pt x="880232" y="197392"/>
                  <a:pt x="840658" y="210584"/>
                </a:cubicBezTo>
                <a:cubicBezTo>
                  <a:pt x="763435" y="236326"/>
                  <a:pt x="811803" y="223135"/>
                  <a:pt x="693174" y="240081"/>
                </a:cubicBezTo>
                <a:cubicBezTo>
                  <a:pt x="663677" y="249913"/>
                  <a:pt x="621931" y="243708"/>
                  <a:pt x="604684" y="269578"/>
                </a:cubicBezTo>
                <a:cubicBezTo>
                  <a:pt x="580650" y="305629"/>
                  <a:pt x="574640" y="326933"/>
                  <a:pt x="530942" y="343320"/>
                </a:cubicBezTo>
                <a:cubicBezTo>
                  <a:pt x="507471" y="352122"/>
                  <a:pt x="481519" y="351988"/>
                  <a:pt x="457200" y="358068"/>
                </a:cubicBezTo>
                <a:cubicBezTo>
                  <a:pt x="442118" y="361838"/>
                  <a:pt x="427703" y="367900"/>
                  <a:pt x="412955" y="372816"/>
                </a:cubicBezTo>
                <a:cubicBezTo>
                  <a:pt x="467457" y="454571"/>
                  <a:pt x="411268" y="389905"/>
                  <a:pt x="486697" y="431810"/>
                </a:cubicBezTo>
                <a:cubicBezTo>
                  <a:pt x="517686" y="449026"/>
                  <a:pt x="575187" y="490804"/>
                  <a:pt x="575187" y="490804"/>
                </a:cubicBezTo>
                <a:cubicBezTo>
                  <a:pt x="585019" y="505552"/>
                  <a:pt x="589653" y="525655"/>
                  <a:pt x="604684" y="535049"/>
                </a:cubicBezTo>
                <a:cubicBezTo>
                  <a:pt x="631050" y="551528"/>
                  <a:pt x="663677" y="554713"/>
                  <a:pt x="693174" y="564545"/>
                </a:cubicBezTo>
                <a:cubicBezTo>
                  <a:pt x="765795" y="588752"/>
                  <a:pt x="722072" y="576736"/>
                  <a:pt x="825910" y="594042"/>
                </a:cubicBezTo>
                <a:cubicBezTo>
                  <a:pt x="853697" y="621829"/>
                  <a:pt x="883225" y="645572"/>
                  <a:pt x="899652" y="682533"/>
                </a:cubicBezTo>
                <a:cubicBezTo>
                  <a:pt x="912280" y="710945"/>
                  <a:pt x="929149" y="771023"/>
                  <a:pt x="929149" y="771023"/>
                </a:cubicBezTo>
                <a:cubicBezTo>
                  <a:pt x="973394" y="766107"/>
                  <a:pt x="1018231" y="765006"/>
                  <a:pt x="1061884" y="756275"/>
                </a:cubicBezTo>
                <a:cubicBezTo>
                  <a:pt x="1092372" y="750177"/>
                  <a:pt x="1150374" y="726778"/>
                  <a:pt x="1150374" y="726778"/>
                </a:cubicBezTo>
                <a:cubicBezTo>
                  <a:pt x="1165122" y="716946"/>
                  <a:pt x="1178765" y="705208"/>
                  <a:pt x="1194619" y="697281"/>
                </a:cubicBezTo>
                <a:cubicBezTo>
                  <a:pt x="1240087" y="674547"/>
                  <a:pt x="1316188" y="672867"/>
                  <a:pt x="1356852" y="667784"/>
                </a:cubicBezTo>
                <a:cubicBezTo>
                  <a:pt x="1351936" y="648120"/>
                  <a:pt x="1353727" y="625396"/>
                  <a:pt x="1342103" y="608791"/>
                </a:cubicBezTo>
                <a:cubicBezTo>
                  <a:pt x="1281547" y="522282"/>
                  <a:pt x="1278680" y="528656"/>
                  <a:pt x="1209368" y="505552"/>
                </a:cubicBezTo>
                <a:cubicBezTo>
                  <a:pt x="1199536" y="490804"/>
                  <a:pt x="1194619" y="471139"/>
                  <a:pt x="1179871" y="461307"/>
                </a:cubicBezTo>
                <a:cubicBezTo>
                  <a:pt x="1163006" y="450063"/>
                  <a:pt x="1140293" y="452382"/>
                  <a:pt x="1120878" y="446558"/>
                </a:cubicBezTo>
                <a:cubicBezTo>
                  <a:pt x="1091097" y="437624"/>
                  <a:pt x="1061884" y="426894"/>
                  <a:pt x="1032387" y="417062"/>
                </a:cubicBezTo>
                <a:lnTo>
                  <a:pt x="988142" y="402313"/>
                </a:lnTo>
                <a:lnTo>
                  <a:pt x="943897" y="387565"/>
                </a:lnTo>
                <a:cubicBezTo>
                  <a:pt x="929149" y="377733"/>
                  <a:pt x="913269" y="369416"/>
                  <a:pt x="899652" y="358068"/>
                </a:cubicBezTo>
                <a:cubicBezTo>
                  <a:pt x="883629" y="344715"/>
                  <a:pt x="855407" y="313823"/>
                  <a:pt x="855407" y="313823"/>
                </a:cubicBezTo>
              </a:path>
            </a:pathLst>
          </a:cu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12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5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20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0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0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0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0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14" grpId="0" animBg="1"/>
      <p:bldP spid="15" grpId="0" animBg="1"/>
      <p:bldP spid="18" grpId="0" animBg="1"/>
      <p:bldP spid="20" grpId="0" animBg="1"/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0" y="0"/>
            <a:ext cx="9144000" cy="6858000"/>
          </a:xfrm>
          <a:prstGeom prst="round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5-Point Star 9"/>
          <p:cNvSpPr/>
          <p:nvPr/>
        </p:nvSpPr>
        <p:spPr>
          <a:xfrm>
            <a:off x="914400" y="533400"/>
            <a:ext cx="914400" cy="914400"/>
          </a:xfrm>
          <a:prstGeom prst="star5">
            <a:avLst/>
          </a:prstGeom>
          <a:solidFill>
            <a:schemeClr val="tx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5-Point Star 10"/>
          <p:cNvSpPr/>
          <p:nvPr/>
        </p:nvSpPr>
        <p:spPr>
          <a:xfrm>
            <a:off x="457200" y="2057400"/>
            <a:ext cx="914400" cy="914400"/>
          </a:xfrm>
          <a:prstGeom prst="star5">
            <a:avLst/>
          </a:prstGeom>
          <a:solidFill>
            <a:schemeClr val="tx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5-Point Star 12"/>
          <p:cNvSpPr/>
          <p:nvPr/>
        </p:nvSpPr>
        <p:spPr>
          <a:xfrm>
            <a:off x="6934200" y="2133600"/>
            <a:ext cx="914400" cy="914400"/>
          </a:xfrm>
          <a:prstGeom prst="star5">
            <a:avLst/>
          </a:prstGeom>
          <a:solidFill>
            <a:schemeClr val="tx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5-Point Star 14"/>
          <p:cNvSpPr/>
          <p:nvPr/>
        </p:nvSpPr>
        <p:spPr>
          <a:xfrm>
            <a:off x="762000" y="3581400"/>
            <a:ext cx="914400" cy="914400"/>
          </a:xfrm>
          <a:prstGeom prst="star5">
            <a:avLst/>
          </a:prstGeom>
          <a:solidFill>
            <a:schemeClr val="tx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5-Point Star 16"/>
          <p:cNvSpPr/>
          <p:nvPr/>
        </p:nvSpPr>
        <p:spPr>
          <a:xfrm>
            <a:off x="3962400" y="5486400"/>
            <a:ext cx="914400" cy="914400"/>
          </a:xfrm>
          <a:prstGeom prst="star5">
            <a:avLst/>
          </a:prstGeom>
          <a:solidFill>
            <a:schemeClr val="tx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5-Point Star 17"/>
          <p:cNvSpPr/>
          <p:nvPr/>
        </p:nvSpPr>
        <p:spPr>
          <a:xfrm>
            <a:off x="6629400" y="5943600"/>
            <a:ext cx="914400" cy="914400"/>
          </a:xfrm>
          <a:prstGeom prst="star5">
            <a:avLst/>
          </a:prstGeom>
          <a:solidFill>
            <a:schemeClr val="tx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5-Point Star 18"/>
          <p:cNvSpPr/>
          <p:nvPr/>
        </p:nvSpPr>
        <p:spPr>
          <a:xfrm>
            <a:off x="7696200" y="4267200"/>
            <a:ext cx="914400" cy="914400"/>
          </a:xfrm>
          <a:prstGeom prst="star5">
            <a:avLst/>
          </a:prstGeom>
          <a:solidFill>
            <a:schemeClr val="tx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5-Point Star 19"/>
          <p:cNvSpPr/>
          <p:nvPr/>
        </p:nvSpPr>
        <p:spPr>
          <a:xfrm>
            <a:off x="5562600" y="4953000"/>
            <a:ext cx="914400" cy="914400"/>
          </a:xfrm>
          <a:prstGeom prst="star5">
            <a:avLst/>
          </a:prstGeom>
          <a:solidFill>
            <a:schemeClr val="tx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5-Point Star 21"/>
          <p:cNvSpPr/>
          <p:nvPr/>
        </p:nvSpPr>
        <p:spPr>
          <a:xfrm>
            <a:off x="3657600" y="0"/>
            <a:ext cx="914400" cy="914400"/>
          </a:xfrm>
          <a:prstGeom prst="star5">
            <a:avLst/>
          </a:prstGeom>
          <a:solidFill>
            <a:schemeClr val="tx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5-Point Star 22"/>
          <p:cNvSpPr/>
          <p:nvPr/>
        </p:nvSpPr>
        <p:spPr>
          <a:xfrm>
            <a:off x="8229600" y="2438400"/>
            <a:ext cx="914400" cy="914400"/>
          </a:xfrm>
          <a:prstGeom prst="star5">
            <a:avLst/>
          </a:prstGeom>
          <a:solidFill>
            <a:schemeClr val="tx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5-Point Star 23"/>
          <p:cNvSpPr/>
          <p:nvPr/>
        </p:nvSpPr>
        <p:spPr>
          <a:xfrm>
            <a:off x="6248400" y="304800"/>
            <a:ext cx="914400" cy="914400"/>
          </a:xfrm>
          <a:prstGeom prst="star5">
            <a:avLst/>
          </a:prstGeom>
          <a:solidFill>
            <a:schemeClr val="tx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>
            <a:off x="7620000" y="381000"/>
            <a:ext cx="914400" cy="914400"/>
          </a:xfrm>
          <a:prstGeom prst="star5">
            <a:avLst/>
          </a:prstGeom>
          <a:solidFill>
            <a:schemeClr val="tx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5-Point Star 25"/>
          <p:cNvSpPr/>
          <p:nvPr/>
        </p:nvSpPr>
        <p:spPr>
          <a:xfrm>
            <a:off x="533400" y="5334000"/>
            <a:ext cx="914400" cy="914400"/>
          </a:xfrm>
          <a:prstGeom prst="star5">
            <a:avLst/>
          </a:prstGeom>
          <a:solidFill>
            <a:schemeClr val="tx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5-Point Star 26"/>
          <p:cNvSpPr/>
          <p:nvPr/>
        </p:nvSpPr>
        <p:spPr>
          <a:xfrm>
            <a:off x="2209800" y="3429000"/>
            <a:ext cx="914400" cy="914400"/>
          </a:xfrm>
          <a:prstGeom prst="star5">
            <a:avLst/>
          </a:prstGeom>
          <a:solidFill>
            <a:schemeClr val="tx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5-Point Star 27"/>
          <p:cNvSpPr/>
          <p:nvPr/>
        </p:nvSpPr>
        <p:spPr>
          <a:xfrm>
            <a:off x="2362200" y="5334000"/>
            <a:ext cx="914400" cy="914400"/>
          </a:xfrm>
          <a:prstGeom prst="star5">
            <a:avLst/>
          </a:prstGeom>
          <a:solidFill>
            <a:schemeClr val="tx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Freeform 33"/>
          <p:cNvSpPr/>
          <p:nvPr/>
        </p:nvSpPr>
        <p:spPr>
          <a:xfrm>
            <a:off x="3657600" y="2057400"/>
            <a:ext cx="1382959" cy="533400"/>
          </a:xfrm>
          <a:custGeom>
            <a:avLst/>
            <a:gdLst>
              <a:gd name="connsiteX0" fmla="*/ 0 w 1382959"/>
              <a:gd name="connsiteY0" fmla="*/ 350520 h 940999"/>
              <a:gd name="connsiteX1" fmla="*/ 106680 w 1382959"/>
              <a:gd name="connsiteY1" fmla="*/ 289560 h 940999"/>
              <a:gd name="connsiteX2" fmla="*/ 182880 w 1382959"/>
              <a:gd name="connsiteY2" fmla="*/ 259080 h 940999"/>
              <a:gd name="connsiteX3" fmla="*/ 243840 w 1382959"/>
              <a:gd name="connsiteY3" fmla="*/ 228600 h 940999"/>
              <a:gd name="connsiteX4" fmla="*/ 320040 w 1382959"/>
              <a:gd name="connsiteY4" fmla="*/ 198120 h 940999"/>
              <a:gd name="connsiteX5" fmla="*/ 381000 w 1382959"/>
              <a:gd name="connsiteY5" fmla="*/ 167640 h 940999"/>
              <a:gd name="connsiteX6" fmla="*/ 426720 w 1382959"/>
              <a:gd name="connsiteY6" fmla="*/ 152400 h 940999"/>
              <a:gd name="connsiteX7" fmla="*/ 518160 w 1382959"/>
              <a:gd name="connsiteY7" fmla="*/ 106680 h 940999"/>
              <a:gd name="connsiteX8" fmla="*/ 609600 w 1382959"/>
              <a:gd name="connsiteY8" fmla="*/ 30480 h 940999"/>
              <a:gd name="connsiteX9" fmla="*/ 701040 w 1382959"/>
              <a:gd name="connsiteY9" fmla="*/ 0 h 940999"/>
              <a:gd name="connsiteX10" fmla="*/ 762000 w 1382959"/>
              <a:gd name="connsiteY10" fmla="*/ 15240 h 940999"/>
              <a:gd name="connsiteX11" fmla="*/ 807720 w 1382959"/>
              <a:gd name="connsiteY11" fmla="*/ 60960 h 940999"/>
              <a:gd name="connsiteX12" fmla="*/ 883920 w 1382959"/>
              <a:gd name="connsiteY12" fmla="*/ 182880 h 940999"/>
              <a:gd name="connsiteX13" fmla="*/ 899160 w 1382959"/>
              <a:gd name="connsiteY13" fmla="*/ 228600 h 940999"/>
              <a:gd name="connsiteX14" fmla="*/ 944880 w 1382959"/>
              <a:gd name="connsiteY14" fmla="*/ 274320 h 940999"/>
              <a:gd name="connsiteX15" fmla="*/ 975360 w 1382959"/>
              <a:gd name="connsiteY15" fmla="*/ 365760 h 940999"/>
              <a:gd name="connsiteX16" fmla="*/ 990600 w 1382959"/>
              <a:gd name="connsiteY16" fmla="*/ 411480 h 940999"/>
              <a:gd name="connsiteX17" fmla="*/ 1021080 w 1382959"/>
              <a:gd name="connsiteY17" fmla="*/ 472440 h 940999"/>
              <a:gd name="connsiteX18" fmla="*/ 1036320 w 1382959"/>
              <a:gd name="connsiteY18" fmla="*/ 518160 h 940999"/>
              <a:gd name="connsiteX19" fmla="*/ 1051560 w 1382959"/>
              <a:gd name="connsiteY19" fmla="*/ 579120 h 940999"/>
              <a:gd name="connsiteX20" fmla="*/ 1082040 w 1382959"/>
              <a:gd name="connsiteY20" fmla="*/ 624840 h 940999"/>
              <a:gd name="connsiteX21" fmla="*/ 1158240 w 1382959"/>
              <a:gd name="connsiteY21" fmla="*/ 746760 h 940999"/>
              <a:gd name="connsiteX22" fmla="*/ 1188720 w 1382959"/>
              <a:gd name="connsiteY22" fmla="*/ 792480 h 940999"/>
              <a:gd name="connsiteX23" fmla="*/ 1325880 w 1382959"/>
              <a:gd name="connsiteY23" fmla="*/ 914400 h 940999"/>
              <a:gd name="connsiteX24" fmla="*/ 1371600 w 1382959"/>
              <a:gd name="connsiteY24" fmla="*/ 929640 h 940999"/>
              <a:gd name="connsiteX25" fmla="*/ 1112520 w 1382959"/>
              <a:gd name="connsiteY25" fmla="*/ 822960 h 940999"/>
              <a:gd name="connsiteX26" fmla="*/ 990600 w 1382959"/>
              <a:gd name="connsiteY26" fmla="*/ 777240 h 940999"/>
              <a:gd name="connsiteX27" fmla="*/ 944880 w 1382959"/>
              <a:gd name="connsiteY27" fmla="*/ 731520 h 940999"/>
              <a:gd name="connsiteX28" fmla="*/ 929640 w 1382959"/>
              <a:gd name="connsiteY28" fmla="*/ 685800 h 940999"/>
              <a:gd name="connsiteX29" fmla="*/ 883920 w 1382959"/>
              <a:gd name="connsiteY29" fmla="*/ 670560 h 940999"/>
              <a:gd name="connsiteX30" fmla="*/ 822960 w 1382959"/>
              <a:gd name="connsiteY30" fmla="*/ 640080 h 940999"/>
              <a:gd name="connsiteX31" fmla="*/ 731520 w 1382959"/>
              <a:gd name="connsiteY31" fmla="*/ 609600 h 940999"/>
              <a:gd name="connsiteX32" fmla="*/ 655320 w 1382959"/>
              <a:gd name="connsiteY32" fmla="*/ 533400 h 940999"/>
              <a:gd name="connsiteX33" fmla="*/ 563880 w 1382959"/>
              <a:gd name="connsiteY33" fmla="*/ 441960 h 940999"/>
              <a:gd name="connsiteX34" fmla="*/ 472440 w 1382959"/>
              <a:gd name="connsiteY34" fmla="*/ 396240 h 940999"/>
              <a:gd name="connsiteX35" fmla="*/ 441960 w 1382959"/>
              <a:gd name="connsiteY35" fmla="*/ 350520 h 940999"/>
              <a:gd name="connsiteX36" fmla="*/ 381000 w 1382959"/>
              <a:gd name="connsiteY36" fmla="*/ 335280 h 940999"/>
              <a:gd name="connsiteX37" fmla="*/ 335280 w 1382959"/>
              <a:gd name="connsiteY37" fmla="*/ 320040 h 940999"/>
              <a:gd name="connsiteX38" fmla="*/ 243840 w 1382959"/>
              <a:gd name="connsiteY38" fmla="*/ 396240 h 940999"/>
              <a:gd name="connsiteX39" fmla="*/ 152400 w 1382959"/>
              <a:gd name="connsiteY39" fmla="*/ 304800 h 940999"/>
              <a:gd name="connsiteX40" fmla="*/ 106680 w 1382959"/>
              <a:gd name="connsiteY40" fmla="*/ 259080 h 940999"/>
              <a:gd name="connsiteX41" fmla="*/ 45720 w 1382959"/>
              <a:gd name="connsiteY41" fmla="*/ 243840 h 940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382959" h="940999">
                <a:moveTo>
                  <a:pt x="0" y="350520"/>
                </a:moveTo>
                <a:cubicBezTo>
                  <a:pt x="35560" y="330200"/>
                  <a:pt x="70048" y="307876"/>
                  <a:pt x="106680" y="289560"/>
                </a:cubicBezTo>
                <a:cubicBezTo>
                  <a:pt x="131149" y="277326"/>
                  <a:pt x="157881" y="270191"/>
                  <a:pt x="182880" y="259080"/>
                </a:cubicBezTo>
                <a:cubicBezTo>
                  <a:pt x="203640" y="249853"/>
                  <a:pt x="223080" y="237827"/>
                  <a:pt x="243840" y="228600"/>
                </a:cubicBezTo>
                <a:cubicBezTo>
                  <a:pt x="268839" y="217489"/>
                  <a:pt x="295041" y="209231"/>
                  <a:pt x="320040" y="198120"/>
                </a:cubicBezTo>
                <a:cubicBezTo>
                  <a:pt x="340800" y="188893"/>
                  <a:pt x="360118" y="176589"/>
                  <a:pt x="381000" y="167640"/>
                </a:cubicBezTo>
                <a:cubicBezTo>
                  <a:pt x="395765" y="161312"/>
                  <a:pt x="412352" y="159584"/>
                  <a:pt x="426720" y="152400"/>
                </a:cubicBezTo>
                <a:cubicBezTo>
                  <a:pt x="544893" y="93314"/>
                  <a:pt x="403242" y="144986"/>
                  <a:pt x="518160" y="106680"/>
                </a:cubicBezTo>
                <a:cubicBezTo>
                  <a:pt x="560655" y="21690"/>
                  <a:pt x="524159" y="56112"/>
                  <a:pt x="609600" y="30480"/>
                </a:cubicBezTo>
                <a:cubicBezTo>
                  <a:pt x="640374" y="21248"/>
                  <a:pt x="701040" y="0"/>
                  <a:pt x="701040" y="0"/>
                </a:cubicBezTo>
                <a:cubicBezTo>
                  <a:pt x="721360" y="5080"/>
                  <a:pt x="743814" y="4848"/>
                  <a:pt x="762000" y="15240"/>
                </a:cubicBezTo>
                <a:cubicBezTo>
                  <a:pt x="780713" y="25933"/>
                  <a:pt x="793694" y="44596"/>
                  <a:pt x="807720" y="60960"/>
                </a:cubicBezTo>
                <a:cubicBezTo>
                  <a:pt x="845227" y="104719"/>
                  <a:pt x="861618" y="130843"/>
                  <a:pt x="883920" y="182880"/>
                </a:cubicBezTo>
                <a:cubicBezTo>
                  <a:pt x="890248" y="197645"/>
                  <a:pt x="890249" y="215234"/>
                  <a:pt x="899160" y="228600"/>
                </a:cubicBezTo>
                <a:cubicBezTo>
                  <a:pt x="911115" y="246533"/>
                  <a:pt x="929640" y="259080"/>
                  <a:pt x="944880" y="274320"/>
                </a:cubicBezTo>
                <a:lnTo>
                  <a:pt x="975360" y="365760"/>
                </a:lnTo>
                <a:cubicBezTo>
                  <a:pt x="980440" y="381000"/>
                  <a:pt x="983416" y="397112"/>
                  <a:pt x="990600" y="411480"/>
                </a:cubicBezTo>
                <a:cubicBezTo>
                  <a:pt x="1000760" y="431800"/>
                  <a:pt x="1012131" y="451558"/>
                  <a:pt x="1021080" y="472440"/>
                </a:cubicBezTo>
                <a:cubicBezTo>
                  <a:pt x="1027408" y="487205"/>
                  <a:pt x="1031907" y="502714"/>
                  <a:pt x="1036320" y="518160"/>
                </a:cubicBezTo>
                <a:cubicBezTo>
                  <a:pt x="1042074" y="538299"/>
                  <a:pt x="1043309" y="559868"/>
                  <a:pt x="1051560" y="579120"/>
                </a:cubicBezTo>
                <a:cubicBezTo>
                  <a:pt x="1058775" y="595955"/>
                  <a:pt x="1074601" y="608102"/>
                  <a:pt x="1082040" y="624840"/>
                </a:cubicBezTo>
                <a:cubicBezTo>
                  <a:pt x="1135494" y="745111"/>
                  <a:pt x="1075992" y="691928"/>
                  <a:pt x="1158240" y="746760"/>
                </a:cubicBezTo>
                <a:cubicBezTo>
                  <a:pt x="1168400" y="762000"/>
                  <a:pt x="1180529" y="776097"/>
                  <a:pt x="1188720" y="792480"/>
                </a:cubicBezTo>
                <a:cubicBezTo>
                  <a:pt x="1229401" y="873842"/>
                  <a:pt x="1159651" y="858990"/>
                  <a:pt x="1325880" y="914400"/>
                </a:cubicBezTo>
                <a:cubicBezTo>
                  <a:pt x="1341120" y="919480"/>
                  <a:pt x="1382959" y="940999"/>
                  <a:pt x="1371600" y="929640"/>
                </a:cubicBezTo>
                <a:cubicBezTo>
                  <a:pt x="1312921" y="870961"/>
                  <a:pt x="1165964" y="849682"/>
                  <a:pt x="1112520" y="822960"/>
                </a:cubicBezTo>
                <a:cubicBezTo>
                  <a:pt x="1032826" y="783113"/>
                  <a:pt x="1073600" y="797990"/>
                  <a:pt x="990600" y="777240"/>
                </a:cubicBezTo>
                <a:cubicBezTo>
                  <a:pt x="975360" y="762000"/>
                  <a:pt x="956835" y="749453"/>
                  <a:pt x="944880" y="731520"/>
                </a:cubicBezTo>
                <a:cubicBezTo>
                  <a:pt x="935969" y="718154"/>
                  <a:pt x="940999" y="697159"/>
                  <a:pt x="929640" y="685800"/>
                </a:cubicBezTo>
                <a:cubicBezTo>
                  <a:pt x="918281" y="674441"/>
                  <a:pt x="898685" y="676888"/>
                  <a:pt x="883920" y="670560"/>
                </a:cubicBezTo>
                <a:cubicBezTo>
                  <a:pt x="863038" y="661611"/>
                  <a:pt x="844054" y="648517"/>
                  <a:pt x="822960" y="640080"/>
                </a:cubicBezTo>
                <a:cubicBezTo>
                  <a:pt x="793129" y="628148"/>
                  <a:pt x="731520" y="609600"/>
                  <a:pt x="731520" y="609600"/>
                </a:cubicBezTo>
                <a:cubicBezTo>
                  <a:pt x="668713" y="515389"/>
                  <a:pt x="738447" y="607291"/>
                  <a:pt x="655320" y="533400"/>
                </a:cubicBezTo>
                <a:cubicBezTo>
                  <a:pt x="623103" y="504762"/>
                  <a:pt x="604773" y="455591"/>
                  <a:pt x="563880" y="441960"/>
                </a:cubicBezTo>
                <a:cubicBezTo>
                  <a:pt x="500784" y="420928"/>
                  <a:pt x="531526" y="435631"/>
                  <a:pt x="472440" y="396240"/>
                </a:cubicBezTo>
                <a:cubicBezTo>
                  <a:pt x="462280" y="381000"/>
                  <a:pt x="457200" y="360680"/>
                  <a:pt x="441960" y="350520"/>
                </a:cubicBezTo>
                <a:cubicBezTo>
                  <a:pt x="424532" y="338902"/>
                  <a:pt x="401139" y="341034"/>
                  <a:pt x="381000" y="335280"/>
                </a:cubicBezTo>
                <a:cubicBezTo>
                  <a:pt x="365554" y="330867"/>
                  <a:pt x="350520" y="325120"/>
                  <a:pt x="335280" y="320040"/>
                </a:cubicBezTo>
                <a:cubicBezTo>
                  <a:pt x="334224" y="321096"/>
                  <a:pt x="258529" y="402768"/>
                  <a:pt x="243840" y="396240"/>
                </a:cubicBezTo>
                <a:cubicBezTo>
                  <a:pt x="204450" y="378733"/>
                  <a:pt x="182880" y="335280"/>
                  <a:pt x="152400" y="304800"/>
                </a:cubicBezTo>
                <a:cubicBezTo>
                  <a:pt x="137160" y="289560"/>
                  <a:pt x="127127" y="265896"/>
                  <a:pt x="106680" y="259080"/>
                </a:cubicBezTo>
                <a:cubicBezTo>
                  <a:pt x="56141" y="242234"/>
                  <a:pt x="77024" y="243840"/>
                  <a:pt x="45720" y="243840"/>
                </a:cubicBezTo>
              </a:path>
            </a:pathLst>
          </a:custGeom>
          <a:solidFill>
            <a:srgbClr val="FFFF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Freeform 35"/>
          <p:cNvSpPr/>
          <p:nvPr/>
        </p:nvSpPr>
        <p:spPr>
          <a:xfrm>
            <a:off x="3962400" y="2286000"/>
            <a:ext cx="777240" cy="731520"/>
          </a:xfrm>
          <a:custGeom>
            <a:avLst/>
            <a:gdLst>
              <a:gd name="connsiteX0" fmla="*/ 106680 w 777240"/>
              <a:gd name="connsiteY0" fmla="*/ 0 h 731520"/>
              <a:gd name="connsiteX1" fmla="*/ 76200 w 777240"/>
              <a:gd name="connsiteY1" fmla="*/ 121920 h 731520"/>
              <a:gd name="connsiteX2" fmla="*/ 45720 w 777240"/>
              <a:gd name="connsiteY2" fmla="*/ 167640 h 731520"/>
              <a:gd name="connsiteX3" fmla="*/ 15240 w 777240"/>
              <a:gd name="connsiteY3" fmla="*/ 259080 h 731520"/>
              <a:gd name="connsiteX4" fmla="*/ 0 w 777240"/>
              <a:gd name="connsiteY4" fmla="*/ 304800 h 731520"/>
              <a:gd name="connsiteX5" fmla="*/ 15240 w 777240"/>
              <a:gd name="connsiteY5" fmla="*/ 472440 h 731520"/>
              <a:gd name="connsiteX6" fmla="*/ 45720 w 777240"/>
              <a:gd name="connsiteY6" fmla="*/ 518160 h 731520"/>
              <a:gd name="connsiteX7" fmla="*/ 106680 w 777240"/>
              <a:gd name="connsiteY7" fmla="*/ 609600 h 731520"/>
              <a:gd name="connsiteX8" fmla="*/ 167640 w 777240"/>
              <a:gd name="connsiteY8" fmla="*/ 701040 h 731520"/>
              <a:gd name="connsiteX9" fmla="*/ 259080 w 777240"/>
              <a:gd name="connsiteY9" fmla="*/ 731520 h 731520"/>
              <a:gd name="connsiteX10" fmla="*/ 502920 w 777240"/>
              <a:gd name="connsiteY10" fmla="*/ 716280 h 731520"/>
              <a:gd name="connsiteX11" fmla="*/ 548640 w 777240"/>
              <a:gd name="connsiteY11" fmla="*/ 701040 h 731520"/>
              <a:gd name="connsiteX12" fmla="*/ 640080 w 777240"/>
              <a:gd name="connsiteY12" fmla="*/ 624840 h 731520"/>
              <a:gd name="connsiteX13" fmla="*/ 670560 w 777240"/>
              <a:gd name="connsiteY13" fmla="*/ 579120 h 731520"/>
              <a:gd name="connsiteX14" fmla="*/ 701040 w 777240"/>
              <a:gd name="connsiteY14" fmla="*/ 487680 h 731520"/>
              <a:gd name="connsiteX15" fmla="*/ 746760 w 777240"/>
              <a:gd name="connsiteY15" fmla="*/ 441960 h 731520"/>
              <a:gd name="connsiteX16" fmla="*/ 777240 w 777240"/>
              <a:gd name="connsiteY16" fmla="*/ 365760 h 731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77240" h="731520">
                <a:moveTo>
                  <a:pt x="106680" y="0"/>
                </a:moveTo>
                <a:cubicBezTo>
                  <a:pt x="96520" y="40640"/>
                  <a:pt x="90516" y="82551"/>
                  <a:pt x="76200" y="121920"/>
                </a:cubicBezTo>
                <a:cubicBezTo>
                  <a:pt x="69941" y="139133"/>
                  <a:pt x="53159" y="150902"/>
                  <a:pt x="45720" y="167640"/>
                </a:cubicBezTo>
                <a:cubicBezTo>
                  <a:pt x="32671" y="197000"/>
                  <a:pt x="25400" y="228600"/>
                  <a:pt x="15240" y="259080"/>
                </a:cubicBezTo>
                <a:lnTo>
                  <a:pt x="0" y="304800"/>
                </a:lnTo>
                <a:cubicBezTo>
                  <a:pt x="5080" y="360680"/>
                  <a:pt x="3483" y="417575"/>
                  <a:pt x="15240" y="472440"/>
                </a:cubicBezTo>
                <a:cubicBezTo>
                  <a:pt x="19078" y="490350"/>
                  <a:pt x="37529" y="501777"/>
                  <a:pt x="45720" y="518160"/>
                </a:cubicBezTo>
                <a:cubicBezTo>
                  <a:pt x="89831" y="606382"/>
                  <a:pt x="20010" y="522930"/>
                  <a:pt x="106680" y="609600"/>
                </a:cubicBezTo>
                <a:cubicBezTo>
                  <a:pt x="121000" y="652561"/>
                  <a:pt x="120939" y="675095"/>
                  <a:pt x="167640" y="701040"/>
                </a:cubicBezTo>
                <a:cubicBezTo>
                  <a:pt x="195726" y="716643"/>
                  <a:pt x="259080" y="731520"/>
                  <a:pt x="259080" y="731520"/>
                </a:cubicBezTo>
                <a:cubicBezTo>
                  <a:pt x="340360" y="726440"/>
                  <a:pt x="421929" y="724805"/>
                  <a:pt x="502920" y="716280"/>
                </a:cubicBezTo>
                <a:cubicBezTo>
                  <a:pt x="518896" y="714598"/>
                  <a:pt x="534272" y="708224"/>
                  <a:pt x="548640" y="701040"/>
                </a:cubicBezTo>
                <a:cubicBezTo>
                  <a:pt x="582891" y="683914"/>
                  <a:pt x="616005" y="653730"/>
                  <a:pt x="640080" y="624840"/>
                </a:cubicBezTo>
                <a:cubicBezTo>
                  <a:pt x="651806" y="610769"/>
                  <a:pt x="663121" y="595858"/>
                  <a:pt x="670560" y="579120"/>
                </a:cubicBezTo>
                <a:cubicBezTo>
                  <a:pt x="683609" y="549760"/>
                  <a:pt x="678322" y="510398"/>
                  <a:pt x="701040" y="487680"/>
                </a:cubicBezTo>
                <a:lnTo>
                  <a:pt x="746760" y="441960"/>
                </a:lnTo>
                <a:cubicBezTo>
                  <a:pt x="765592" y="385464"/>
                  <a:pt x="754816" y="410608"/>
                  <a:pt x="777240" y="365760"/>
                </a:cubicBezTo>
              </a:path>
            </a:pathLst>
          </a:custGeom>
          <a:solidFill>
            <a:srgbClr val="FFFF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Freeform 36"/>
          <p:cNvSpPr/>
          <p:nvPr/>
        </p:nvSpPr>
        <p:spPr>
          <a:xfrm>
            <a:off x="4236720" y="2651760"/>
            <a:ext cx="106680" cy="289560"/>
          </a:xfrm>
          <a:custGeom>
            <a:avLst/>
            <a:gdLst>
              <a:gd name="connsiteX0" fmla="*/ 91440 w 106680"/>
              <a:gd name="connsiteY0" fmla="*/ 0 h 289560"/>
              <a:gd name="connsiteX1" fmla="*/ 30480 w 106680"/>
              <a:gd name="connsiteY1" fmla="*/ 106680 h 289560"/>
              <a:gd name="connsiteX2" fmla="*/ 0 w 106680"/>
              <a:gd name="connsiteY2" fmla="*/ 198120 h 289560"/>
              <a:gd name="connsiteX3" fmla="*/ 60960 w 106680"/>
              <a:gd name="connsiteY3" fmla="*/ 274320 h 289560"/>
              <a:gd name="connsiteX4" fmla="*/ 106680 w 106680"/>
              <a:gd name="connsiteY4" fmla="*/ 289560 h 28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680" h="289560">
                <a:moveTo>
                  <a:pt x="91440" y="0"/>
                </a:moveTo>
                <a:cubicBezTo>
                  <a:pt x="71120" y="35560"/>
                  <a:pt x="47643" y="69493"/>
                  <a:pt x="30480" y="106680"/>
                </a:cubicBezTo>
                <a:cubicBezTo>
                  <a:pt x="17016" y="135852"/>
                  <a:pt x="0" y="198120"/>
                  <a:pt x="0" y="198120"/>
                </a:cubicBezTo>
                <a:cubicBezTo>
                  <a:pt x="17577" y="250852"/>
                  <a:pt x="5813" y="246746"/>
                  <a:pt x="60960" y="274320"/>
                </a:cubicBezTo>
                <a:cubicBezTo>
                  <a:pt x="75328" y="281504"/>
                  <a:pt x="106680" y="289560"/>
                  <a:pt x="106680" y="28956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Freeform 37"/>
          <p:cNvSpPr/>
          <p:nvPr/>
        </p:nvSpPr>
        <p:spPr>
          <a:xfrm>
            <a:off x="4545401" y="2737234"/>
            <a:ext cx="87559" cy="143126"/>
          </a:xfrm>
          <a:custGeom>
            <a:avLst/>
            <a:gdLst>
              <a:gd name="connsiteX0" fmla="*/ 26599 w 87559"/>
              <a:gd name="connsiteY0" fmla="*/ 21206 h 143126"/>
              <a:gd name="connsiteX1" fmla="*/ 11359 w 87559"/>
              <a:gd name="connsiteY1" fmla="*/ 127886 h 143126"/>
              <a:gd name="connsiteX2" fmla="*/ 57079 w 87559"/>
              <a:gd name="connsiteY2" fmla="*/ 112646 h 143126"/>
              <a:gd name="connsiteX3" fmla="*/ 87559 w 87559"/>
              <a:gd name="connsiteY3" fmla="*/ 21206 h 143126"/>
              <a:gd name="connsiteX4" fmla="*/ 41839 w 87559"/>
              <a:gd name="connsiteY4" fmla="*/ 5966 h 143126"/>
              <a:gd name="connsiteX5" fmla="*/ 26599 w 87559"/>
              <a:gd name="connsiteY5" fmla="*/ 21206 h 143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559" h="143126">
                <a:moveTo>
                  <a:pt x="26599" y="21206"/>
                </a:moveTo>
                <a:cubicBezTo>
                  <a:pt x="21519" y="41526"/>
                  <a:pt x="0" y="93808"/>
                  <a:pt x="11359" y="127886"/>
                </a:cubicBezTo>
                <a:cubicBezTo>
                  <a:pt x="16439" y="143126"/>
                  <a:pt x="47742" y="125718"/>
                  <a:pt x="57079" y="112646"/>
                </a:cubicBezTo>
                <a:cubicBezTo>
                  <a:pt x="75753" y="86502"/>
                  <a:pt x="87559" y="21206"/>
                  <a:pt x="87559" y="21206"/>
                </a:cubicBezTo>
                <a:cubicBezTo>
                  <a:pt x="72319" y="16126"/>
                  <a:pt x="56754" y="0"/>
                  <a:pt x="41839" y="5966"/>
                </a:cubicBezTo>
                <a:cubicBezTo>
                  <a:pt x="24833" y="12768"/>
                  <a:pt x="31679" y="886"/>
                  <a:pt x="26599" y="21206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Freeform 38"/>
          <p:cNvSpPr/>
          <p:nvPr/>
        </p:nvSpPr>
        <p:spPr>
          <a:xfrm>
            <a:off x="4191000" y="2438400"/>
            <a:ext cx="189722" cy="214764"/>
          </a:xfrm>
          <a:custGeom>
            <a:avLst/>
            <a:gdLst>
              <a:gd name="connsiteX0" fmla="*/ 91440 w 189722"/>
              <a:gd name="connsiteY0" fmla="*/ 167640 h 214764"/>
              <a:gd name="connsiteX1" fmla="*/ 121920 w 189722"/>
              <a:gd name="connsiteY1" fmla="*/ 15240 h 214764"/>
              <a:gd name="connsiteX2" fmla="*/ 76200 w 189722"/>
              <a:gd name="connsiteY2" fmla="*/ 0 h 214764"/>
              <a:gd name="connsiteX3" fmla="*/ 30480 w 189722"/>
              <a:gd name="connsiteY3" fmla="*/ 30480 h 214764"/>
              <a:gd name="connsiteX4" fmla="*/ 0 w 189722"/>
              <a:gd name="connsiteY4" fmla="*/ 121920 h 214764"/>
              <a:gd name="connsiteX5" fmla="*/ 15240 w 189722"/>
              <a:gd name="connsiteY5" fmla="*/ 182880 h 214764"/>
              <a:gd name="connsiteX6" fmla="*/ 121920 w 189722"/>
              <a:gd name="connsiteY6" fmla="*/ 182880 h 214764"/>
              <a:gd name="connsiteX7" fmla="*/ 137160 w 189722"/>
              <a:gd name="connsiteY7" fmla="*/ 91440 h 214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9722" h="214764">
                <a:moveTo>
                  <a:pt x="91440" y="167640"/>
                </a:moveTo>
                <a:cubicBezTo>
                  <a:pt x="128833" y="102202"/>
                  <a:pt x="189722" y="69482"/>
                  <a:pt x="121920" y="15240"/>
                </a:cubicBezTo>
                <a:cubicBezTo>
                  <a:pt x="109376" y="5205"/>
                  <a:pt x="91440" y="5080"/>
                  <a:pt x="76200" y="0"/>
                </a:cubicBezTo>
                <a:cubicBezTo>
                  <a:pt x="60960" y="10160"/>
                  <a:pt x="40188" y="14948"/>
                  <a:pt x="30480" y="30480"/>
                </a:cubicBezTo>
                <a:cubicBezTo>
                  <a:pt x="13452" y="57725"/>
                  <a:pt x="0" y="121920"/>
                  <a:pt x="0" y="121920"/>
                </a:cubicBezTo>
                <a:cubicBezTo>
                  <a:pt x="5080" y="142240"/>
                  <a:pt x="2156" y="166524"/>
                  <a:pt x="15240" y="182880"/>
                </a:cubicBezTo>
                <a:cubicBezTo>
                  <a:pt x="40747" y="214764"/>
                  <a:pt x="97637" y="188951"/>
                  <a:pt x="121920" y="182880"/>
                </a:cubicBezTo>
                <a:cubicBezTo>
                  <a:pt x="141979" y="122702"/>
                  <a:pt x="137160" y="153224"/>
                  <a:pt x="137160" y="91440"/>
                </a:cubicBezTo>
              </a:path>
            </a:pathLst>
          </a:custGeom>
          <a:solidFill>
            <a:srgbClr val="0070C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Freeform 40"/>
          <p:cNvSpPr/>
          <p:nvPr/>
        </p:nvSpPr>
        <p:spPr>
          <a:xfrm>
            <a:off x="4800600" y="2209800"/>
            <a:ext cx="404694" cy="1700169"/>
          </a:xfrm>
          <a:custGeom>
            <a:avLst/>
            <a:gdLst>
              <a:gd name="connsiteX0" fmla="*/ 0 w 557094"/>
              <a:gd name="connsiteY0" fmla="*/ 0 h 1700169"/>
              <a:gd name="connsiteX1" fmla="*/ 167640 w 557094"/>
              <a:gd name="connsiteY1" fmla="*/ 167640 h 1700169"/>
              <a:gd name="connsiteX2" fmla="*/ 198120 w 557094"/>
              <a:gd name="connsiteY2" fmla="*/ 213360 h 1700169"/>
              <a:gd name="connsiteX3" fmla="*/ 228600 w 557094"/>
              <a:gd name="connsiteY3" fmla="*/ 259080 h 1700169"/>
              <a:gd name="connsiteX4" fmla="*/ 259080 w 557094"/>
              <a:gd name="connsiteY4" fmla="*/ 350520 h 1700169"/>
              <a:gd name="connsiteX5" fmla="*/ 274320 w 557094"/>
              <a:gd name="connsiteY5" fmla="*/ 396240 h 1700169"/>
              <a:gd name="connsiteX6" fmla="*/ 289560 w 557094"/>
              <a:gd name="connsiteY6" fmla="*/ 533400 h 1700169"/>
              <a:gd name="connsiteX7" fmla="*/ 304800 w 557094"/>
              <a:gd name="connsiteY7" fmla="*/ 579120 h 1700169"/>
              <a:gd name="connsiteX8" fmla="*/ 335280 w 557094"/>
              <a:gd name="connsiteY8" fmla="*/ 883920 h 1700169"/>
              <a:gd name="connsiteX9" fmla="*/ 365760 w 557094"/>
              <a:gd name="connsiteY9" fmla="*/ 1051560 h 1700169"/>
              <a:gd name="connsiteX10" fmla="*/ 396240 w 557094"/>
              <a:gd name="connsiteY10" fmla="*/ 1188720 h 1700169"/>
              <a:gd name="connsiteX11" fmla="*/ 426720 w 557094"/>
              <a:gd name="connsiteY11" fmla="*/ 1280160 h 1700169"/>
              <a:gd name="connsiteX12" fmla="*/ 457200 w 557094"/>
              <a:gd name="connsiteY12" fmla="*/ 1417320 h 1700169"/>
              <a:gd name="connsiteX13" fmla="*/ 472440 w 557094"/>
              <a:gd name="connsiteY13" fmla="*/ 1493520 h 1700169"/>
              <a:gd name="connsiteX14" fmla="*/ 487680 w 557094"/>
              <a:gd name="connsiteY14" fmla="*/ 1539240 h 1700169"/>
              <a:gd name="connsiteX15" fmla="*/ 518160 w 557094"/>
              <a:gd name="connsiteY15" fmla="*/ 1676400 h 1700169"/>
              <a:gd name="connsiteX16" fmla="*/ 548640 w 557094"/>
              <a:gd name="connsiteY16" fmla="*/ 1584960 h 1700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57094" h="1700169">
                <a:moveTo>
                  <a:pt x="0" y="0"/>
                </a:moveTo>
                <a:cubicBezTo>
                  <a:pt x="136489" y="97492"/>
                  <a:pt x="82440" y="39840"/>
                  <a:pt x="167640" y="167640"/>
                </a:cubicBezTo>
                <a:lnTo>
                  <a:pt x="198120" y="213360"/>
                </a:lnTo>
                <a:cubicBezTo>
                  <a:pt x="208280" y="228600"/>
                  <a:pt x="222808" y="241704"/>
                  <a:pt x="228600" y="259080"/>
                </a:cubicBezTo>
                <a:lnTo>
                  <a:pt x="259080" y="350520"/>
                </a:lnTo>
                <a:lnTo>
                  <a:pt x="274320" y="396240"/>
                </a:lnTo>
                <a:cubicBezTo>
                  <a:pt x="279400" y="441960"/>
                  <a:pt x="281997" y="488025"/>
                  <a:pt x="289560" y="533400"/>
                </a:cubicBezTo>
                <a:cubicBezTo>
                  <a:pt x="292201" y="549246"/>
                  <a:pt x="303202" y="563135"/>
                  <a:pt x="304800" y="579120"/>
                </a:cubicBezTo>
                <a:cubicBezTo>
                  <a:pt x="337167" y="902787"/>
                  <a:pt x="289678" y="747115"/>
                  <a:pt x="335280" y="883920"/>
                </a:cubicBezTo>
                <a:cubicBezTo>
                  <a:pt x="370481" y="1165529"/>
                  <a:pt x="330521" y="910602"/>
                  <a:pt x="365760" y="1051560"/>
                </a:cubicBezTo>
                <a:cubicBezTo>
                  <a:pt x="387513" y="1138571"/>
                  <a:pt x="372773" y="1110496"/>
                  <a:pt x="396240" y="1188720"/>
                </a:cubicBezTo>
                <a:cubicBezTo>
                  <a:pt x="405472" y="1219494"/>
                  <a:pt x="421438" y="1248468"/>
                  <a:pt x="426720" y="1280160"/>
                </a:cubicBezTo>
                <a:cubicBezTo>
                  <a:pt x="468656" y="1531778"/>
                  <a:pt x="419683" y="1267251"/>
                  <a:pt x="457200" y="1417320"/>
                </a:cubicBezTo>
                <a:cubicBezTo>
                  <a:pt x="463482" y="1442450"/>
                  <a:pt x="466158" y="1468390"/>
                  <a:pt x="472440" y="1493520"/>
                </a:cubicBezTo>
                <a:cubicBezTo>
                  <a:pt x="476336" y="1509105"/>
                  <a:pt x="484195" y="1523558"/>
                  <a:pt x="487680" y="1539240"/>
                </a:cubicBezTo>
                <a:cubicBezTo>
                  <a:pt x="523442" y="1700169"/>
                  <a:pt x="483853" y="1573478"/>
                  <a:pt x="518160" y="1676400"/>
                </a:cubicBezTo>
                <a:cubicBezTo>
                  <a:pt x="557094" y="1618000"/>
                  <a:pt x="548640" y="1648996"/>
                  <a:pt x="548640" y="1584960"/>
                </a:cubicBezTo>
              </a:path>
            </a:pathLst>
          </a:custGeom>
          <a:solidFill>
            <a:srgbClr val="002060"/>
          </a:solidFill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Freeform 41"/>
          <p:cNvSpPr/>
          <p:nvPr/>
        </p:nvSpPr>
        <p:spPr>
          <a:xfrm>
            <a:off x="2967527" y="2255520"/>
            <a:ext cx="903433" cy="579120"/>
          </a:xfrm>
          <a:custGeom>
            <a:avLst/>
            <a:gdLst>
              <a:gd name="connsiteX0" fmla="*/ 903433 w 903433"/>
              <a:gd name="connsiteY0" fmla="*/ 0 h 579120"/>
              <a:gd name="connsiteX1" fmla="*/ 857713 w 903433"/>
              <a:gd name="connsiteY1" fmla="*/ 106680 h 579120"/>
              <a:gd name="connsiteX2" fmla="*/ 811993 w 903433"/>
              <a:gd name="connsiteY2" fmla="*/ 152400 h 579120"/>
              <a:gd name="connsiteX3" fmla="*/ 766273 w 903433"/>
              <a:gd name="connsiteY3" fmla="*/ 167640 h 579120"/>
              <a:gd name="connsiteX4" fmla="*/ 598633 w 903433"/>
              <a:gd name="connsiteY4" fmla="*/ 182880 h 579120"/>
              <a:gd name="connsiteX5" fmla="*/ 552913 w 903433"/>
              <a:gd name="connsiteY5" fmla="*/ 198120 h 579120"/>
              <a:gd name="connsiteX6" fmla="*/ 461473 w 903433"/>
              <a:gd name="connsiteY6" fmla="*/ 259080 h 579120"/>
              <a:gd name="connsiteX7" fmla="*/ 415753 w 903433"/>
              <a:gd name="connsiteY7" fmla="*/ 274320 h 579120"/>
              <a:gd name="connsiteX8" fmla="*/ 324313 w 903433"/>
              <a:gd name="connsiteY8" fmla="*/ 335280 h 579120"/>
              <a:gd name="connsiteX9" fmla="*/ 171913 w 903433"/>
              <a:gd name="connsiteY9" fmla="*/ 381000 h 579120"/>
              <a:gd name="connsiteX10" fmla="*/ 126193 w 903433"/>
              <a:gd name="connsiteY10" fmla="*/ 411480 h 579120"/>
              <a:gd name="connsiteX11" fmla="*/ 34753 w 903433"/>
              <a:gd name="connsiteY11" fmla="*/ 457200 h 579120"/>
              <a:gd name="connsiteX12" fmla="*/ 65233 w 903433"/>
              <a:gd name="connsiteY12" fmla="*/ 502920 h 579120"/>
              <a:gd name="connsiteX13" fmla="*/ 202393 w 903433"/>
              <a:gd name="connsiteY13" fmla="*/ 548640 h 579120"/>
              <a:gd name="connsiteX14" fmla="*/ 232873 w 903433"/>
              <a:gd name="connsiteY14" fmla="*/ 579120 h 579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03433" h="579120">
                <a:moveTo>
                  <a:pt x="903433" y="0"/>
                </a:moveTo>
                <a:cubicBezTo>
                  <a:pt x="888193" y="35560"/>
                  <a:pt x="877618" y="73505"/>
                  <a:pt x="857713" y="106680"/>
                </a:cubicBezTo>
                <a:cubicBezTo>
                  <a:pt x="846624" y="125161"/>
                  <a:pt x="829926" y="140445"/>
                  <a:pt x="811993" y="152400"/>
                </a:cubicBezTo>
                <a:cubicBezTo>
                  <a:pt x="798627" y="161311"/>
                  <a:pt x="782176" y="165368"/>
                  <a:pt x="766273" y="167640"/>
                </a:cubicBezTo>
                <a:cubicBezTo>
                  <a:pt x="710727" y="175575"/>
                  <a:pt x="654513" y="177800"/>
                  <a:pt x="598633" y="182880"/>
                </a:cubicBezTo>
                <a:cubicBezTo>
                  <a:pt x="583393" y="187960"/>
                  <a:pt x="566956" y="190318"/>
                  <a:pt x="552913" y="198120"/>
                </a:cubicBezTo>
                <a:cubicBezTo>
                  <a:pt x="520891" y="215910"/>
                  <a:pt x="496226" y="247496"/>
                  <a:pt x="461473" y="259080"/>
                </a:cubicBezTo>
                <a:cubicBezTo>
                  <a:pt x="446233" y="264160"/>
                  <a:pt x="429796" y="266518"/>
                  <a:pt x="415753" y="274320"/>
                </a:cubicBezTo>
                <a:cubicBezTo>
                  <a:pt x="383731" y="292110"/>
                  <a:pt x="359066" y="323696"/>
                  <a:pt x="324313" y="335280"/>
                </a:cubicBezTo>
                <a:cubicBezTo>
                  <a:pt x="213002" y="372384"/>
                  <a:pt x="264042" y="357968"/>
                  <a:pt x="171913" y="381000"/>
                </a:cubicBezTo>
                <a:cubicBezTo>
                  <a:pt x="156673" y="391160"/>
                  <a:pt x="142576" y="403289"/>
                  <a:pt x="126193" y="411480"/>
                </a:cubicBezTo>
                <a:cubicBezTo>
                  <a:pt x="0" y="474576"/>
                  <a:pt x="165780" y="369849"/>
                  <a:pt x="34753" y="457200"/>
                </a:cubicBezTo>
                <a:cubicBezTo>
                  <a:pt x="44913" y="472440"/>
                  <a:pt x="51162" y="491194"/>
                  <a:pt x="65233" y="502920"/>
                </a:cubicBezTo>
                <a:cubicBezTo>
                  <a:pt x="128853" y="555937"/>
                  <a:pt x="127299" y="516457"/>
                  <a:pt x="202393" y="548640"/>
                </a:cubicBezTo>
                <a:cubicBezTo>
                  <a:pt x="215600" y="554300"/>
                  <a:pt x="222713" y="568960"/>
                  <a:pt x="232873" y="57912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Freeform 42"/>
          <p:cNvSpPr/>
          <p:nvPr/>
        </p:nvSpPr>
        <p:spPr>
          <a:xfrm>
            <a:off x="3200400" y="2865120"/>
            <a:ext cx="126231" cy="1005840"/>
          </a:xfrm>
          <a:custGeom>
            <a:avLst/>
            <a:gdLst>
              <a:gd name="connsiteX0" fmla="*/ 0 w 126231"/>
              <a:gd name="connsiteY0" fmla="*/ 0 h 1005840"/>
              <a:gd name="connsiteX1" fmla="*/ 15240 w 126231"/>
              <a:gd name="connsiteY1" fmla="*/ 121920 h 1005840"/>
              <a:gd name="connsiteX2" fmla="*/ 30480 w 126231"/>
              <a:gd name="connsiteY2" fmla="*/ 182880 h 1005840"/>
              <a:gd name="connsiteX3" fmla="*/ 45720 w 126231"/>
              <a:gd name="connsiteY3" fmla="*/ 304800 h 1005840"/>
              <a:gd name="connsiteX4" fmla="*/ 30480 w 126231"/>
              <a:gd name="connsiteY4" fmla="*/ 472440 h 1005840"/>
              <a:gd name="connsiteX5" fmla="*/ 60960 w 126231"/>
              <a:gd name="connsiteY5" fmla="*/ 640080 h 1005840"/>
              <a:gd name="connsiteX6" fmla="*/ 76200 w 126231"/>
              <a:gd name="connsiteY6" fmla="*/ 685800 h 1005840"/>
              <a:gd name="connsiteX7" fmla="*/ 106680 w 126231"/>
              <a:gd name="connsiteY7" fmla="*/ 807720 h 1005840"/>
              <a:gd name="connsiteX8" fmla="*/ 121920 w 126231"/>
              <a:gd name="connsiteY8" fmla="*/ 1005840 h 100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6231" h="1005840">
                <a:moveTo>
                  <a:pt x="0" y="0"/>
                </a:moveTo>
                <a:cubicBezTo>
                  <a:pt x="5080" y="40640"/>
                  <a:pt x="8507" y="81521"/>
                  <a:pt x="15240" y="121920"/>
                </a:cubicBezTo>
                <a:cubicBezTo>
                  <a:pt x="18683" y="142580"/>
                  <a:pt x="27037" y="162220"/>
                  <a:pt x="30480" y="182880"/>
                </a:cubicBezTo>
                <a:cubicBezTo>
                  <a:pt x="37213" y="223279"/>
                  <a:pt x="40640" y="264160"/>
                  <a:pt x="45720" y="304800"/>
                </a:cubicBezTo>
                <a:cubicBezTo>
                  <a:pt x="40640" y="360680"/>
                  <a:pt x="30480" y="416330"/>
                  <a:pt x="30480" y="472440"/>
                </a:cubicBezTo>
                <a:cubicBezTo>
                  <a:pt x="30480" y="515609"/>
                  <a:pt x="47621" y="593395"/>
                  <a:pt x="60960" y="640080"/>
                </a:cubicBezTo>
                <a:cubicBezTo>
                  <a:pt x="65373" y="655526"/>
                  <a:pt x="72304" y="670215"/>
                  <a:pt x="76200" y="685800"/>
                </a:cubicBezTo>
                <a:lnTo>
                  <a:pt x="106680" y="807720"/>
                </a:lnTo>
                <a:cubicBezTo>
                  <a:pt x="126231" y="944574"/>
                  <a:pt x="121920" y="878479"/>
                  <a:pt x="121920" y="100584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Freeform 43"/>
          <p:cNvSpPr/>
          <p:nvPr/>
        </p:nvSpPr>
        <p:spPr>
          <a:xfrm>
            <a:off x="4632960" y="3786795"/>
            <a:ext cx="518160" cy="84165"/>
          </a:xfrm>
          <a:custGeom>
            <a:avLst/>
            <a:gdLst>
              <a:gd name="connsiteX0" fmla="*/ 518160 w 518160"/>
              <a:gd name="connsiteY0" fmla="*/ 84165 h 84165"/>
              <a:gd name="connsiteX1" fmla="*/ 411480 w 518160"/>
              <a:gd name="connsiteY1" fmla="*/ 38445 h 84165"/>
              <a:gd name="connsiteX2" fmla="*/ 304800 w 518160"/>
              <a:gd name="connsiteY2" fmla="*/ 53685 h 84165"/>
              <a:gd name="connsiteX3" fmla="*/ 0 w 518160"/>
              <a:gd name="connsiteY3" fmla="*/ 84165 h 84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8160" h="84165">
                <a:moveTo>
                  <a:pt x="518160" y="84165"/>
                </a:moveTo>
                <a:cubicBezTo>
                  <a:pt x="482600" y="68925"/>
                  <a:pt x="449779" y="43916"/>
                  <a:pt x="411480" y="38445"/>
                </a:cubicBezTo>
                <a:cubicBezTo>
                  <a:pt x="375920" y="33365"/>
                  <a:pt x="340615" y="50930"/>
                  <a:pt x="304800" y="53685"/>
                </a:cubicBezTo>
                <a:cubicBezTo>
                  <a:pt x="257" y="77111"/>
                  <a:pt x="84165" y="0"/>
                  <a:pt x="0" y="84165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Freeform 46"/>
          <p:cNvSpPr/>
          <p:nvPr/>
        </p:nvSpPr>
        <p:spPr>
          <a:xfrm>
            <a:off x="3505200" y="3657600"/>
            <a:ext cx="1298550" cy="1844040"/>
          </a:xfrm>
          <a:custGeom>
            <a:avLst/>
            <a:gdLst>
              <a:gd name="connsiteX0" fmla="*/ 338430 w 1298550"/>
              <a:gd name="connsiteY0" fmla="*/ 441960 h 1844040"/>
              <a:gd name="connsiteX1" fmla="*/ 536550 w 1298550"/>
              <a:gd name="connsiteY1" fmla="*/ 411480 h 1844040"/>
              <a:gd name="connsiteX2" fmla="*/ 597510 w 1298550"/>
              <a:gd name="connsiteY2" fmla="*/ 381000 h 1844040"/>
              <a:gd name="connsiteX3" fmla="*/ 643230 w 1298550"/>
              <a:gd name="connsiteY3" fmla="*/ 365760 h 1844040"/>
              <a:gd name="connsiteX4" fmla="*/ 597510 w 1298550"/>
              <a:gd name="connsiteY4" fmla="*/ 396240 h 1844040"/>
              <a:gd name="connsiteX5" fmla="*/ 551790 w 1298550"/>
              <a:gd name="connsiteY5" fmla="*/ 441960 h 1844040"/>
              <a:gd name="connsiteX6" fmla="*/ 597510 w 1298550"/>
              <a:gd name="connsiteY6" fmla="*/ 411480 h 1844040"/>
              <a:gd name="connsiteX7" fmla="*/ 643230 w 1298550"/>
              <a:gd name="connsiteY7" fmla="*/ 381000 h 1844040"/>
              <a:gd name="connsiteX8" fmla="*/ 749910 w 1298550"/>
              <a:gd name="connsiteY8" fmla="*/ 274320 h 1844040"/>
              <a:gd name="connsiteX9" fmla="*/ 810870 w 1298550"/>
              <a:gd name="connsiteY9" fmla="*/ 198120 h 1844040"/>
              <a:gd name="connsiteX10" fmla="*/ 887070 w 1298550"/>
              <a:gd name="connsiteY10" fmla="*/ 91440 h 1844040"/>
              <a:gd name="connsiteX11" fmla="*/ 978510 w 1298550"/>
              <a:gd name="connsiteY11" fmla="*/ 0 h 1844040"/>
              <a:gd name="connsiteX12" fmla="*/ 1130910 w 1298550"/>
              <a:gd name="connsiteY12" fmla="*/ 15240 h 1844040"/>
              <a:gd name="connsiteX13" fmla="*/ 1207110 w 1298550"/>
              <a:gd name="connsiteY13" fmla="*/ 106680 h 1844040"/>
              <a:gd name="connsiteX14" fmla="*/ 1237590 w 1298550"/>
              <a:gd name="connsiteY14" fmla="*/ 167640 h 1844040"/>
              <a:gd name="connsiteX15" fmla="*/ 1283310 w 1298550"/>
              <a:gd name="connsiteY15" fmla="*/ 304800 h 1844040"/>
              <a:gd name="connsiteX16" fmla="*/ 1252830 w 1298550"/>
              <a:gd name="connsiteY16" fmla="*/ 472440 h 1844040"/>
              <a:gd name="connsiteX17" fmla="*/ 1237590 w 1298550"/>
              <a:gd name="connsiteY17" fmla="*/ 563880 h 1844040"/>
              <a:gd name="connsiteX18" fmla="*/ 1146150 w 1298550"/>
              <a:gd name="connsiteY18" fmla="*/ 594360 h 1844040"/>
              <a:gd name="connsiteX19" fmla="*/ 1054710 w 1298550"/>
              <a:gd name="connsiteY19" fmla="*/ 640080 h 1844040"/>
              <a:gd name="connsiteX20" fmla="*/ 963270 w 1298550"/>
              <a:gd name="connsiteY20" fmla="*/ 716280 h 1844040"/>
              <a:gd name="connsiteX21" fmla="*/ 917550 w 1298550"/>
              <a:gd name="connsiteY21" fmla="*/ 746760 h 1844040"/>
              <a:gd name="connsiteX22" fmla="*/ 856590 w 1298550"/>
              <a:gd name="connsiteY22" fmla="*/ 838200 h 1844040"/>
              <a:gd name="connsiteX23" fmla="*/ 810870 w 1298550"/>
              <a:gd name="connsiteY23" fmla="*/ 944880 h 1844040"/>
              <a:gd name="connsiteX24" fmla="*/ 795630 w 1298550"/>
              <a:gd name="connsiteY24" fmla="*/ 1005840 h 1844040"/>
              <a:gd name="connsiteX25" fmla="*/ 826110 w 1298550"/>
              <a:gd name="connsiteY25" fmla="*/ 1051560 h 1844040"/>
              <a:gd name="connsiteX26" fmla="*/ 887070 w 1298550"/>
              <a:gd name="connsiteY26" fmla="*/ 1097280 h 1844040"/>
              <a:gd name="connsiteX27" fmla="*/ 978510 w 1298550"/>
              <a:gd name="connsiteY27" fmla="*/ 1158240 h 1844040"/>
              <a:gd name="connsiteX28" fmla="*/ 1024230 w 1298550"/>
              <a:gd name="connsiteY28" fmla="*/ 1203960 h 1844040"/>
              <a:gd name="connsiteX29" fmla="*/ 1115670 w 1298550"/>
              <a:gd name="connsiteY29" fmla="*/ 1264920 h 1844040"/>
              <a:gd name="connsiteX30" fmla="*/ 1207110 w 1298550"/>
              <a:gd name="connsiteY30" fmla="*/ 1325880 h 1844040"/>
              <a:gd name="connsiteX31" fmla="*/ 1191870 w 1298550"/>
              <a:gd name="connsiteY31" fmla="*/ 1386840 h 1844040"/>
              <a:gd name="connsiteX32" fmla="*/ 1237590 w 1298550"/>
              <a:gd name="connsiteY32" fmla="*/ 1478280 h 1844040"/>
              <a:gd name="connsiteX33" fmla="*/ 1298550 w 1298550"/>
              <a:gd name="connsiteY33" fmla="*/ 1584960 h 1844040"/>
              <a:gd name="connsiteX34" fmla="*/ 1268070 w 1298550"/>
              <a:gd name="connsiteY34" fmla="*/ 1630680 h 1844040"/>
              <a:gd name="connsiteX35" fmla="*/ 1115670 w 1298550"/>
              <a:gd name="connsiteY35" fmla="*/ 1661160 h 1844040"/>
              <a:gd name="connsiteX36" fmla="*/ 841350 w 1298550"/>
              <a:gd name="connsiteY36" fmla="*/ 1706880 h 1844040"/>
              <a:gd name="connsiteX37" fmla="*/ 749910 w 1298550"/>
              <a:gd name="connsiteY37" fmla="*/ 1752600 h 1844040"/>
              <a:gd name="connsiteX38" fmla="*/ 688950 w 1298550"/>
              <a:gd name="connsiteY38" fmla="*/ 1844040 h 1844040"/>
              <a:gd name="connsiteX39" fmla="*/ 506070 w 1298550"/>
              <a:gd name="connsiteY39" fmla="*/ 1828800 h 1844040"/>
              <a:gd name="connsiteX40" fmla="*/ 445110 w 1298550"/>
              <a:gd name="connsiteY40" fmla="*/ 1798320 h 1844040"/>
              <a:gd name="connsiteX41" fmla="*/ 368910 w 1298550"/>
              <a:gd name="connsiteY41" fmla="*/ 1783080 h 1844040"/>
              <a:gd name="connsiteX42" fmla="*/ 323190 w 1298550"/>
              <a:gd name="connsiteY42" fmla="*/ 1752600 h 1844040"/>
              <a:gd name="connsiteX43" fmla="*/ 277470 w 1298550"/>
              <a:gd name="connsiteY43" fmla="*/ 1737360 h 1844040"/>
              <a:gd name="connsiteX44" fmla="*/ 216510 w 1298550"/>
              <a:gd name="connsiteY44" fmla="*/ 1645920 h 1844040"/>
              <a:gd name="connsiteX45" fmla="*/ 186030 w 1298550"/>
              <a:gd name="connsiteY45" fmla="*/ 1600200 h 1844040"/>
              <a:gd name="connsiteX46" fmla="*/ 170790 w 1298550"/>
              <a:gd name="connsiteY46" fmla="*/ 1554480 h 1844040"/>
              <a:gd name="connsiteX47" fmla="*/ 125070 w 1298550"/>
              <a:gd name="connsiteY47" fmla="*/ 1478280 h 1844040"/>
              <a:gd name="connsiteX48" fmla="*/ 94590 w 1298550"/>
              <a:gd name="connsiteY48" fmla="*/ 1417320 h 1844040"/>
              <a:gd name="connsiteX49" fmla="*/ 48870 w 1298550"/>
              <a:gd name="connsiteY49" fmla="*/ 1371600 h 1844040"/>
              <a:gd name="connsiteX50" fmla="*/ 3150 w 1298550"/>
              <a:gd name="connsiteY50" fmla="*/ 1264920 h 1844040"/>
              <a:gd name="connsiteX51" fmla="*/ 3150 w 1298550"/>
              <a:gd name="connsiteY51" fmla="*/ 1188720 h 1844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98550" h="1844040">
                <a:moveTo>
                  <a:pt x="338430" y="441960"/>
                </a:moveTo>
                <a:cubicBezTo>
                  <a:pt x="420083" y="433795"/>
                  <a:pt x="469687" y="440135"/>
                  <a:pt x="536550" y="411480"/>
                </a:cubicBezTo>
                <a:cubicBezTo>
                  <a:pt x="557432" y="402531"/>
                  <a:pt x="576628" y="389949"/>
                  <a:pt x="597510" y="381000"/>
                </a:cubicBezTo>
                <a:cubicBezTo>
                  <a:pt x="612275" y="374672"/>
                  <a:pt x="643230" y="349696"/>
                  <a:pt x="643230" y="365760"/>
                </a:cubicBezTo>
                <a:cubicBezTo>
                  <a:pt x="643230" y="384076"/>
                  <a:pt x="611581" y="384514"/>
                  <a:pt x="597510" y="396240"/>
                </a:cubicBezTo>
                <a:cubicBezTo>
                  <a:pt x="580953" y="410038"/>
                  <a:pt x="551790" y="420407"/>
                  <a:pt x="551790" y="441960"/>
                </a:cubicBezTo>
                <a:cubicBezTo>
                  <a:pt x="551790" y="460276"/>
                  <a:pt x="582270" y="421640"/>
                  <a:pt x="597510" y="411480"/>
                </a:cubicBezTo>
                <a:cubicBezTo>
                  <a:pt x="612750" y="401320"/>
                  <a:pt x="628577" y="391990"/>
                  <a:pt x="643230" y="381000"/>
                </a:cubicBezTo>
                <a:cubicBezTo>
                  <a:pt x="727699" y="317648"/>
                  <a:pt x="704784" y="342009"/>
                  <a:pt x="749910" y="274320"/>
                </a:cubicBezTo>
                <a:cubicBezTo>
                  <a:pt x="782549" y="143763"/>
                  <a:pt x="734923" y="261409"/>
                  <a:pt x="810870" y="198120"/>
                </a:cubicBezTo>
                <a:cubicBezTo>
                  <a:pt x="849829" y="165654"/>
                  <a:pt x="855301" y="127180"/>
                  <a:pt x="887070" y="91440"/>
                </a:cubicBezTo>
                <a:cubicBezTo>
                  <a:pt x="915708" y="59223"/>
                  <a:pt x="978510" y="0"/>
                  <a:pt x="978510" y="0"/>
                </a:cubicBezTo>
                <a:cubicBezTo>
                  <a:pt x="1029310" y="5080"/>
                  <a:pt x="1082114" y="226"/>
                  <a:pt x="1130910" y="15240"/>
                </a:cubicBezTo>
                <a:cubicBezTo>
                  <a:pt x="1152764" y="21964"/>
                  <a:pt x="1195964" y="87174"/>
                  <a:pt x="1207110" y="106680"/>
                </a:cubicBezTo>
                <a:cubicBezTo>
                  <a:pt x="1218382" y="126405"/>
                  <a:pt x="1229435" y="146436"/>
                  <a:pt x="1237590" y="167640"/>
                </a:cubicBezTo>
                <a:cubicBezTo>
                  <a:pt x="1254890" y="212621"/>
                  <a:pt x="1283310" y="304800"/>
                  <a:pt x="1283310" y="304800"/>
                </a:cubicBezTo>
                <a:cubicBezTo>
                  <a:pt x="1244569" y="575986"/>
                  <a:pt x="1288758" y="292799"/>
                  <a:pt x="1252830" y="472440"/>
                </a:cubicBezTo>
                <a:cubicBezTo>
                  <a:pt x="1246770" y="502740"/>
                  <a:pt x="1257938" y="540625"/>
                  <a:pt x="1237590" y="563880"/>
                </a:cubicBezTo>
                <a:cubicBezTo>
                  <a:pt x="1216433" y="588059"/>
                  <a:pt x="1172883" y="576538"/>
                  <a:pt x="1146150" y="594360"/>
                </a:cubicBezTo>
                <a:cubicBezTo>
                  <a:pt x="1015123" y="681711"/>
                  <a:pt x="1180903" y="576984"/>
                  <a:pt x="1054710" y="640080"/>
                </a:cubicBezTo>
                <a:cubicBezTo>
                  <a:pt x="997953" y="668459"/>
                  <a:pt x="1013827" y="674149"/>
                  <a:pt x="963270" y="716280"/>
                </a:cubicBezTo>
                <a:cubicBezTo>
                  <a:pt x="949199" y="728006"/>
                  <a:pt x="932790" y="736600"/>
                  <a:pt x="917550" y="746760"/>
                </a:cubicBezTo>
                <a:cubicBezTo>
                  <a:pt x="897230" y="777240"/>
                  <a:pt x="865475" y="802661"/>
                  <a:pt x="856590" y="838200"/>
                </a:cubicBezTo>
                <a:cubicBezTo>
                  <a:pt x="836908" y="916929"/>
                  <a:pt x="852968" y="881732"/>
                  <a:pt x="810870" y="944880"/>
                </a:cubicBezTo>
                <a:cubicBezTo>
                  <a:pt x="805790" y="965200"/>
                  <a:pt x="792668" y="985105"/>
                  <a:pt x="795630" y="1005840"/>
                </a:cubicBezTo>
                <a:cubicBezTo>
                  <a:pt x="798220" y="1023972"/>
                  <a:pt x="813158" y="1038608"/>
                  <a:pt x="826110" y="1051560"/>
                </a:cubicBezTo>
                <a:cubicBezTo>
                  <a:pt x="844071" y="1069521"/>
                  <a:pt x="867785" y="1080750"/>
                  <a:pt x="887070" y="1097280"/>
                </a:cubicBezTo>
                <a:cubicBezTo>
                  <a:pt x="959716" y="1159548"/>
                  <a:pt x="900740" y="1132317"/>
                  <a:pt x="978510" y="1158240"/>
                </a:cubicBezTo>
                <a:cubicBezTo>
                  <a:pt x="993750" y="1173480"/>
                  <a:pt x="1007217" y="1190728"/>
                  <a:pt x="1024230" y="1203960"/>
                </a:cubicBezTo>
                <a:cubicBezTo>
                  <a:pt x="1053146" y="1226450"/>
                  <a:pt x="1089767" y="1239017"/>
                  <a:pt x="1115670" y="1264920"/>
                </a:cubicBezTo>
                <a:cubicBezTo>
                  <a:pt x="1172749" y="1321999"/>
                  <a:pt x="1140943" y="1303824"/>
                  <a:pt x="1207110" y="1325880"/>
                </a:cubicBezTo>
                <a:cubicBezTo>
                  <a:pt x="1202030" y="1346200"/>
                  <a:pt x="1191870" y="1365895"/>
                  <a:pt x="1191870" y="1386840"/>
                </a:cubicBezTo>
                <a:cubicBezTo>
                  <a:pt x="1191870" y="1425146"/>
                  <a:pt x="1222179" y="1447459"/>
                  <a:pt x="1237590" y="1478280"/>
                </a:cubicBezTo>
                <a:cubicBezTo>
                  <a:pt x="1295770" y="1594641"/>
                  <a:pt x="1187997" y="1437555"/>
                  <a:pt x="1298550" y="1584960"/>
                </a:cubicBezTo>
                <a:cubicBezTo>
                  <a:pt x="1288390" y="1600200"/>
                  <a:pt x="1284977" y="1623635"/>
                  <a:pt x="1268070" y="1630680"/>
                </a:cubicBezTo>
                <a:cubicBezTo>
                  <a:pt x="1220249" y="1650605"/>
                  <a:pt x="1164818" y="1644777"/>
                  <a:pt x="1115670" y="1661160"/>
                </a:cubicBezTo>
                <a:cubicBezTo>
                  <a:pt x="997021" y="1700710"/>
                  <a:pt x="1085873" y="1674277"/>
                  <a:pt x="841350" y="1706880"/>
                </a:cubicBezTo>
                <a:cubicBezTo>
                  <a:pt x="808737" y="1717751"/>
                  <a:pt x="774240" y="1724795"/>
                  <a:pt x="749910" y="1752600"/>
                </a:cubicBezTo>
                <a:cubicBezTo>
                  <a:pt x="725787" y="1780169"/>
                  <a:pt x="688950" y="1844040"/>
                  <a:pt x="688950" y="1844040"/>
                </a:cubicBezTo>
                <a:cubicBezTo>
                  <a:pt x="627990" y="1838960"/>
                  <a:pt x="566194" y="1840073"/>
                  <a:pt x="506070" y="1828800"/>
                </a:cubicBezTo>
                <a:cubicBezTo>
                  <a:pt x="483741" y="1824613"/>
                  <a:pt x="466663" y="1805504"/>
                  <a:pt x="445110" y="1798320"/>
                </a:cubicBezTo>
                <a:cubicBezTo>
                  <a:pt x="420536" y="1790129"/>
                  <a:pt x="394310" y="1788160"/>
                  <a:pt x="368910" y="1783080"/>
                </a:cubicBezTo>
                <a:cubicBezTo>
                  <a:pt x="353670" y="1772920"/>
                  <a:pt x="339573" y="1760791"/>
                  <a:pt x="323190" y="1752600"/>
                </a:cubicBezTo>
                <a:cubicBezTo>
                  <a:pt x="308822" y="1745416"/>
                  <a:pt x="288829" y="1748719"/>
                  <a:pt x="277470" y="1737360"/>
                </a:cubicBezTo>
                <a:cubicBezTo>
                  <a:pt x="251567" y="1711457"/>
                  <a:pt x="236830" y="1676400"/>
                  <a:pt x="216510" y="1645920"/>
                </a:cubicBezTo>
                <a:cubicBezTo>
                  <a:pt x="206350" y="1630680"/>
                  <a:pt x="191822" y="1617576"/>
                  <a:pt x="186030" y="1600200"/>
                </a:cubicBezTo>
                <a:cubicBezTo>
                  <a:pt x="180950" y="1584960"/>
                  <a:pt x="177974" y="1568848"/>
                  <a:pt x="170790" y="1554480"/>
                </a:cubicBezTo>
                <a:cubicBezTo>
                  <a:pt x="157543" y="1527986"/>
                  <a:pt x="139455" y="1504174"/>
                  <a:pt x="125070" y="1478280"/>
                </a:cubicBezTo>
                <a:cubicBezTo>
                  <a:pt x="114037" y="1458421"/>
                  <a:pt x="107795" y="1435807"/>
                  <a:pt x="94590" y="1417320"/>
                </a:cubicBezTo>
                <a:cubicBezTo>
                  <a:pt x="82063" y="1399782"/>
                  <a:pt x="61397" y="1389138"/>
                  <a:pt x="48870" y="1371600"/>
                </a:cubicBezTo>
                <a:cubicBezTo>
                  <a:pt x="38655" y="1357298"/>
                  <a:pt x="6165" y="1289040"/>
                  <a:pt x="3150" y="1264920"/>
                </a:cubicBezTo>
                <a:cubicBezTo>
                  <a:pt x="0" y="1239716"/>
                  <a:pt x="3150" y="1214120"/>
                  <a:pt x="3150" y="1188720"/>
                </a:cubicBezTo>
              </a:path>
            </a:pathLst>
          </a:custGeom>
          <a:solidFill>
            <a:srgbClr val="FFFF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Freeform 47"/>
          <p:cNvSpPr/>
          <p:nvPr/>
        </p:nvSpPr>
        <p:spPr>
          <a:xfrm>
            <a:off x="2819400" y="1524000"/>
            <a:ext cx="1019715" cy="2057400"/>
          </a:xfrm>
          <a:custGeom>
            <a:avLst/>
            <a:gdLst>
              <a:gd name="connsiteX0" fmla="*/ 1233075 w 1324515"/>
              <a:gd name="connsiteY0" fmla="*/ 990600 h 2590800"/>
              <a:gd name="connsiteX1" fmla="*/ 1202595 w 1324515"/>
              <a:gd name="connsiteY1" fmla="*/ 731520 h 2590800"/>
              <a:gd name="connsiteX2" fmla="*/ 1172115 w 1324515"/>
              <a:gd name="connsiteY2" fmla="*/ 640080 h 2590800"/>
              <a:gd name="connsiteX3" fmla="*/ 1111155 w 1324515"/>
              <a:gd name="connsiteY3" fmla="*/ 548640 h 2590800"/>
              <a:gd name="connsiteX4" fmla="*/ 1080675 w 1324515"/>
              <a:gd name="connsiteY4" fmla="*/ 426720 h 2590800"/>
              <a:gd name="connsiteX5" fmla="*/ 1019715 w 1324515"/>
              <a:gd name="connsiteY5" fmla="*/ 335280 h 2590800"/>
              <a:gd name="connsiteX6" fmla="*/ 989235 w 1324515"/>
              <a:gd name="connsiteY6" fmla="*/ 289560 h 2590800"/>
              <a:gd name="connsiteX7" fmla="*/ 973995 w 1324515"/>
              <a:gd name="connsiteY7" fmla="*/ 243840 h 2590800"/>
              <a:gd name="connsiteX8" fmla="*/ 928275 w 1324515"/>
              <a:gd name="connsiteY8" fmla="*/ 182880 h 2590800"/>
              <a:gd name="connsiteX9" fmla="*/ 897795 w 1324515"/>
              <a:gd name="connsiteY9" fmla="*/ 137160 h 2590800"/>
              <a:gd name="connsiteX10" fmla="*/ 836835 w 1324515"/>
              <a:gd name="connsiteY10" fmla="*/ 30480 h 2590800"/>
              <a:gd name="connsiteX11" fmla="*/ 775875 w 1324515"/>
              <a:gd name="connsiteY11" fmla="*/ 15240 h 2590800"/>
              <a:gd name="connsiteX12" fmla="*/ 730155 w 1324515"/>
              <a:gd name="connsiteY12" fmla="*/ 0 h 2590800"/>
              <a:gd name="connsiteX13" fmla="*/ 623475 w 1324515"/>
              <a:gd name="connsiteY13" fmla="*/ 30480 h 2590800"/>
              <a:gd name="connsiteX14" fmla="*/ 577755 w 1324515"/>
              <a:gd name="connsiteY14" fmla="*/ 60960 h 2590800"/>
              <a:gd name="connsiteX15" fmla="*/ 471075 w 1324515"/>
              <a:gd name="connsiteY15" fmla="*/ 152400 h 2590800"/>
              <a:gd name="connsiteX16" fmla="*/ 394875 w 1324515"/>
              <a:gd name="connsiteY16" fmla="*/ 213360 h 2590800"/>
              <a:gd name="connsiteX17" fmla="*/ 349155 w 1324515"/>
              <a:gd name="connsiteY17" fmla="*/ 259080 h 2590800"/>
              <a:gd name="connsiteX18" fmla="*/ 303435 w 1324515"/>
              <a:gd name="connsiteY18" fmla="*/ 289560 h 2590800"/>
              <a:gd name="connsiteX19" fmla="*/ 257715 w 1324515"/>
              <a:gd name="connsiteY19" fmla="*/ 365760 h 2590800"/>
              <a:gd name="connsiteX20" fmla="*/ 196755 w 1324515"/>
              <a:gd name="connsiteY20" fmla="*/ 441960 h 2590800"/>
              <a:gd name="connsiteX21" fmla="*/ 151035 w 1324515"/>
              <a:gd name="connsiteY21" fmla="*/ 563880 h 2590800"/>
              <a:gd name="connsiteX22" fmla="*/ 120555 w 1324515"/>
              <a:gd name="connsiteY22" fmla="*/ 655320 h 2590800"/>
              <a:gd name="connsiteX23" fmla="*/ 105315 w 1324515"/>
              <a:gd name="connsiteY23" fmla="*/ 701040 h 2590800"/>
              <a:gd name="connsiteX24" fmla="*/ 120555 w 1324515"/>
              <a:gd name="connsiteY24" fmla="*/ 792480 h 2590800"/>
              <a:gd name="connsiteX25" fmla="*/ 166275 w 1324515"/>
              <a:gd name="connsiteY25" fmla="*/ 899160 h 2590800"/>
              <a:gd name="connsiteX26" fmla="*/ 196755 w 1324515"/>
              <a:gd name="connsiteY26" fmla="*/ 944880 h 2590800"/>
              <a:gd name="connsiteX27" fmla="*/ 242475 w 1324515"/>
              <a:gd name="connsiteY27" fmla="*/ 975360 h 2590800"/>
              <a:gd name="connsiteX28" fmla="*/ 349155 w 1324515"/>
              <a:gd name="connsiteY28" fmla="*/ 1051560 h 2590800"/>
              <a:gd name="connsiteX29" fmla="*/ 394875 w 1324515"/>
              <a:gd name="connsiteY29" fmla="*/ 1066800 h 2590800"/>
              <a:gd name="connsiteX30" fmla="*/ 532035 w 1324515"/>
              <a:gd name="connsiteY30" fmla="*/ 1173480 h 2590800"/>
              <a:gd name="connsiteX31" fmla="*/ 638715 w 1324515"/>
              <a:gd name="connsiteY31" fmla="*/ 1234440 h 2590800"/>
              <a:gd name="connsiteX32" fmla="*/ 669195 w 1324515"/>
              <a:gd name="connsiteY32" fmla="*/ 1280160 h 2590800"/>
              <a:gd name="connsiteX33" fmla="*/ 760635 w 1324515"/>
              <a:gd name="connsiteY33" fmla="*/ 1341120 h 2590800"/>
              <a:gd name="connsiteX34" fmla="*/ 745395 w 1324515"/>
              <a:gd name="connsiteY34" fmla="*/ 1386840 h 2590800"/>
              <a:gd name="connsiteX35" fmla="*/ 653955 w 1324515"/>
              <a:gd name="connsiteY35" fmla="*/ 1432560 h 2590800"/>
              <a:gd name="connsiteX36" fmla="*/ 608235 w 1324515"/>
              <a:gd name="connsiteY36" fmla="*/ 1463040 h 2590800"/>
              <a:gd name="connsiteX37" fmla="*/ 516795 w 1324515"/>
              <a:gd name="connsiteY37" fmla="*/ 1493520 h 2590800"/>
              <a:gd name="connsiteX38" fmla="*/ 471075 w 1324515"/>
              <a:gd name="connsiteY38" fmla="*/ 1539240 h 2590800"/>
              <a:gd name="connsiteX39" fmla="*/ 364395 w 1324515"/>
              <a:gd name="connsiteY39" fmla="*/ 1600200 h 2590800"/>
              <a:gd name="connsiteX40" fmla="*/ 272955 w 1324515"/>
              <a:gd name="connsiteY40" fmla="*/ 1661160 h 2590800"/>
              <a:gd name="connsiteX41" fmla="*/ 257715 w 1324515"/>
              <a:gd name="connsiteY41" fmla="*/ 1722120 h 2590800"/>
              <a:gd name="connsiteX42" fmla="*/ 211995 w 1324515"/>
              <a:gd name="connsiteY42" fmla="*/ 1752600 h 2590800"/>
              <a:gd name="connsiteX43" fmla="*/ 166275 w 1324515"/>
              <a:gd name="connsiteY43" fmla="*/ 1798320 h 2590800"/>
              <a:gd name="connsiteX44" fmla="*/ 135795 w 1324515"/>
              <a:gd name="connsiteY44" fmla="*/ 1889760 h 2590800"/>
              <a:gd name="connsiteX45" fmla="*/ 74835 w 1324515"/>
              <a:gd name="connsiteY45" fmla="*/ 1981200 h 2590800"/>
              <a:gd name="connsiteX46" fmla="*/ 59595 w 1324515"/>
              <a:gd name="connsiteY46" fmla="*/ 2057400 h 2590800"/>
              <a:gd name="connsiteX47" fmla="*/ 59595 w 1324515"/>
              <a:gd name="connsiteY47" fmla="*/ 2209800 h 2590800"/>
              <a:gd name="connsiteX48" fmla="*/ 105315 w 1324515"/>
              <a:gd name="connsiteY48" fmla="*/ 2225040 h 2590800"/>
              <a:gd name="connsiteX49" fmla="*/ 227235 w 1324515"/>
              <a:gd name="connsiteY49" fmla="*/ 2316480 h 2590800"/>
              <a:gd name="connsiteX50" fmla="*/ 333915 w 1324515"/>
              <a:gd name="connsiteY50" fmla="*/ 2423160 h 2590800"/>
              <a:gd name="connsiteX51" fmla="*/ 379635 w 1324515"/>
              <a:gd name="connsiteY51" fmla="*/ 2468880 h 2590800"/>
              <a:gd name="connsiteX52" fmla="*/ 471075 w 1324515"/>
              <a:gd name="connsiteY52" fmla="*/ 2484120 h 2590800"/>
              <a:gd name="connsiteX53" fmla="*/ 547275 w 1324515"/>
              <a:gd name="connsiteY53" fmla="*/ 2529840 h 2590800"/>
              <a:gd name="connsiteX54" fmla="*/ 592995 w 1324515"/>
              <a:gd name="connsiteY54" fmla="*/ 2560320 h 2590800"/>
              <a:gd name="connsiteX55" fmla="*/ 669195 w 1324515"/>
              <a:gd name="connsiteY55" fmla="*/ 2575560 h 2590800"/>
              <a:gd name="connsiteX56" fmla="*/ 714915 w 1324515"/>
              <a:gd name="connsiteY56" fmla="*/ 2590800 h 2590800"/>
              <a:gd name="connsiteX57" fmla="*/ 913035 w 1324515"/>
              <a:gd name="connsiteY57" fmla="*/ 2560320 h 2590800"/>
              <a:gd name="connsiteX58" fmla="*/ 1019715 w 1324515"/>
              <a:gd name="connsiteY58" fmla="*/ 2514600 h 2590800"/>
              <a:gd name="connsiteX59" fmla="*/ 1111155 w 1324515"/>
              <a:gd name="connsiteY59" fmla="*/ 2392680 h 2590800"/>
              <a:gd name="connsiteX60" fmla="*/ 1156875 w 1324515"/>
              <a:gd name="connsiteY60" fmla="*/ 2194560 h 2590800"/>
              <a:gd name="connsiteX61" fmla="*/ 1233075 w 1324515"/>
              <a:gd name="connsiteY61" fmla="*/ 2103120 h 2590800"/>
              <a:gd name="connsiteX62" fmla="*/ 1309275 w 1324515"/>
              <a:gd name="connsiteY62" fmla="*/ 2026920 h 2590800"/>
              <a:gd name="connsiteX63" fmla="*/ 1324515 w 1324515"/>
              <a:gd name="connsiteY63" fmla="*/ 2026920 h 259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1324515" h="2590800">
                <a:moveTo>
                  <a:pt x="1233075" y="990600"/>
                </a:moveTo>
                <a:cubicBezTo>
                  <a:pt x="1225975" y="905402"/>
                  <a:pt x="1225474" y="815409"/>
                  <a:pt x="1202595" y="731520"/>
                </a:cubicBezTo>
                <a:cubicBezTo>
                  <a:pt x="1194141" y="700523"/>
                  <a:pt x="1189937" y="666813"/>
                  <a:pt x="1172115" y="640080"/>
                </a:cubicBezTo>
                <a:lnTo>
                  <a:pt x="1111155" y="548640"/>
                </a:lnTo>
                <a:cubicBezTo>
                  <a:pt x="1106933" y="527528"/>
                  <a:pt x="1095320" y="453080"/>
                  <a:pt x="1080675" y="426720"/>
                </a:cubicBezTo>
                <a:cubicBezTo>
                  <a:pt x="1062885" y="394698"/>
                  <a:pt x="1040035" y="365760"/>
                  <a:pt x="1019715" y="335280"/>
                </a:cubicBezTo>
                <a:cubicBezTo>
                  <a:pt x="1009555" y="320040"/>
                  <a:pt x="995027" y="306936"/>
                  <a:pt x="989235" y="289560"/>
                </a:cubicBezTo>
                <a:cubicBezTo>
                  <a:pt x="984155" y="274320"/>
                  <a:pt x="981965" y="257788"/>
                  <a:pt x="973995" y="243840"/>
                </a:cubicBezTo>
                <a:cubicBezTo>
                  <a:pt x="961393" y="221787"/>
                  <a:pt x="943038" y="203549"/>
                  <a:pt x="928275" y="182880"/>
                </a:cubicBezTo>
                <a:cubicBezTo>
                  <a:pt x="917629" y="167975"/>
                  <a:pt x="906882" y="153063"/>
                  <a:pt x="897795" y="137160"/>
                </a:cubicBezTo>
                <a:cubicBezTo>
                  <a:pt x="891305" y="125802"/>
                  <a:pt x="853972" y="41905"/>
                  <a:pt x="836835" y="30480"/>
                </a:cubicBezTo>
                <a:cubicBezTo>
                  <a:pt x="819407" y="18862"/>
                  <a:pt x="796014" y="20994"/>
                  <a:pt x="775875" y="15240"/>
                </a:cubicBezTo>
                <a:cubicBezTo>
                  <a:pt x="760429" y="10827"/>
                  <a:pt x="745395" y="5080"/>
                  <a:pt x="730155" y="0"/>
                </a:cubicBezTo>
                <a:cubicBezTo>
                  <a:pt x="710623" y="4883"/>
                  <a:pt x="645339" y="19548"/>
                  <a:pt x="623475" y="30480"/>
                </a:cubicBezTo>
                <a:cubicBezTo>
                  <a:pt x="607092" y="38671"/>
                  <a:pt x="592995" y="50800"/>
                  <a:pt x="577755" y="60960"/>
                </a:cubicBezTo>
                <a:cubicBezTo>
                  <a:pt x="508112" y="165424"/>
                  <a:pt x="599743" y="42113"/>
                  <a:pt x="471075" y="152400"/>
                </a:cubicBezTo>
                <a:cubicBezTo>
                  <a:pt x="383341" y="227601"/>
                  <a:pt x="500371" y="178195"/>
                  <a:pt x="394875" y="213360"/>
                </a:cubicBezTo>
                <a:cubicBezTo>
                  <a:pt x="379635" y="228600"/>
                  <a:pt x="365712" y="245282"/>
                  <a:pt x="349155" y="259080"/>
                </a:cubicBezTo>
                <a:cubicBezTo>
                  <a:pt x="335084" y="270806"/>
                  <a:pt x="315355" y="275653"/>
                  <a:pt x="303435" y="289560"/>
                </a:cubicBezTo>
                <a:cubicBezTo>
                  <a:pt x="284158" y="312050"/>
                  <a:pt x="274702" y="341493"/>
                  <a:pt x="257715" y="365760"/>
                </a:cubicBezTo>
                <a:cubicBezTo>
                  <a:pt x="239061" y="392408"/>
                  <a:pt x="217075" y="416560"/>
                  <a:pt x="196755" y="441960"/>
                </a:cubicBezTo>
                <a:cubicBezTo>
                  <a:pt x="163759" y="573943"/>
                  <a:pt x="204164" y="431056"/>
                  <a:pt x="151035" y="563880"/>
                </a:cubicBezTo>
                <a:cubicBezTo>
                  <a:pt x="139103" y="593711"/>
                  <a:pt x="130715" y="624840"/>
                  <a:pt x="120555" y="655320"/>
                </a:cubicBezTo>
                <a:lnTo>
                  <a:pt x="105315" y="701040"/>
                </a:lnTo>
                <a:cubicBezTo>
                  <a:pt x="110395" y="731520"/>
                  <a:pt x="113852" y="762315"/>
                  <a:pt x="120555" y="792480"/>
                </a:cubicBezTo>
                <a:cubicBezTo>
                  <a:pt x="128327" y="827453"/>
                  <a:pt x="149333" y="869511"/>
                  <a:pt x="166275" y="899160"/>
                </a:cubicBezTo>
                <a:cubicBezTo>
                  <a:pt x="175362" y="915063"/>
                  <a:pt x="183803" y="931928"/>
                  <a:pt x="196755" y="944880"/>
                </a:cubicBezTo>
                <a:cubicBezTo>
                  <a:pt x="209707" y="957832"/>
                  <a:pt x="227570" y="964714"/>
                  <a:pt x="242475" y="975360"/>
                </a:cubicBezTo>
                <a:cubicBezTo>
                  <a:pt x="258582" y="986865"/>
                  <a:pt x="325211" y="1039588"/>
                  <a:pt x="349155" y="1051560"/>
                </a:cubicBezTo>
                <a:cubicBezTo>
                  <a:pt x="363523" y="1058744"/>
                  <a:pt x="380832" y="1058998"/>
                  <a:pt x="394875" y="1066800"/>
                </a:cubicBezTo>
                <a:cubicBezTo>
                  <a:pt x="533540" y="1143836"/>
                  <a:pt x="443178" y="1099432"/>
                  <a:pt x="532035" y="1173480"/>
                </a:cubicBezTo>
                <a:cubicBezTo>
                  <a:pt x="564346" y="1200406"/>
                  <a:pt x="601450" y="1215807"/>
                  <a:pt x="638715" y="1234440"/>
                </a:cubicBezTo>
                <a:cubicBezTo>
                  <a:pt x="648875" y="1249680"/>
                  <a:pt x="655411" y="1268099"/>
                  <a:pt x="669195" y="1280160"/>
                </a:cubicBezTo>
                <a:cubicBezTo>
                  <a:pt x="696764" y="1304283"/>
                  <a:pt x="760635" y="1341120"/>
                  <a:pt x="760635" y="1341120"/>
                </a:cubicBezTo>
                <a:cubicBezTo>
                  <a:pt x="755555" y="1356360"/>
                  <a:pt x="755430" y="1374296"/>
                  <a:pt x="745395" y="1386840"/>
                </a:cubicBezTo>
                <a:cubicBezTo>
                  <a:pt x="716278" y="1423236"/>
                  <a:pt x="690767" y="1414154"/>
                  <a:pt x="653955" y="1432560"/>
                </a:cubicBezTo>
                <a:cubicBezTo>
                  <a:pt x="637572" y="1440751"/>
                  <a:pt x="624973" y="1455601"/>
                  <a:pt x="608235" y="1463040"/>
                </a:cubicBezTo>
                <a:cubicBezTo>
                  <a:pt x="578875" y="1476089"/>
                  <a:pt x="516795" y="1493520"/>
                  <a:pt x="516795" y="1493520"/>
                </a:cubicBezTo>
                <a:cubicBezTo>
                  <a:pt x="501555" y="1508760"/>
                  <a:pt x="487632" y="1525442"/>
                  <a:pt x="471075" y="1539240"/>
                </a:cubicBezTo>
                <a:cubicBezTo>
                  <a:pt x="425888" y="1576896"/>
                  <a:pt x="417631" y="1568258"/>
                  <a:pt x="364395" y="1600200"/>
                </a:cubicBezTo>
                <a:cubicBezTo>
                  <a:pt x="332983" y="1619047"/>
                  <a:pt x="272955" y="1661160"/>
                  <a:pt x="272955" y="1661160"/>
                </a:cubicBezTo>
                <a:cubicBezTo>
                  <a:pt x="267875" y="1681480"/>
                  <a:pt x="269333" y="1704692"/>
                  <a:pt x="257715" y="1722120"/>
                </a:cubicBezTo>
                <a:cubicBezTo>
                  <a:pt x="247555" y="1737360"/>
                  <a:pt x="226066" y="1740874"/>
                  <a:pt x="211995" y="1752600"/>
                </a:cubicBezTo>
                <a:cubicBezTo>
                  <a:pt x="195438" y="1766398"/>
                  <a:pt x="181515" y="1783080"/>
                  <a:pt x="166275" y="1798320"/>
                </a:cubicBezTo>
                <a:cubicBezTo>
                  <a:pt x="156115" y="1828800"/>
                  <a:pt x="153617" y="1863027"/>
                  <a:pt x="135795" y="1889760"/>
                </a:cubicBezTo>
                <a:lnTo>
                  <a:pt x="74835" y="1981200"/>
                </a:lnTo>
                <a:cubicBezTo>
                  <a:pt x="69755" y="2006600"/>
                  <a:pt x="65877" y="2032270"/>
                  <a:pt x="59595" y="2057400"/>
                </a:cubicBezTo>
                <a:cubicBezTo>
                  <a:pt x="43955" y="2119959"/>
                  <a:pt x="17577" y="2125764"/>
                  <a:pt x="59595" y="2209800"/>
                </a:cubicBezTo>
                <a:cubicBezTo>
                  <a:pt x="66779" y="2224168"/>
                  <a:pt x="90075" y="2219960"/>
                  <a:pt x="105315" y="2225040"/>
                </a:cubicBezTo>
                <a:cubicBezTo>
                  <a:pt x="268427" y="2388152"/>
                  <a:pt x="0" y="2127118"/>
                  <a:pt x="227235" y="2316480"/>
                </a:cubicBezTo>
                <a:cubicBezTo>
                  <a:pt x="265868" y="2348675"/>
                  <a:pt x="298355" y="2387600"/>
                  <a:pt x="333915" y="2423160"/>
                </a:cubicBezTo>
                <a:cubicBezTo>
                  <a:pt x="349155" y="2438400"/>
                  <a:pt x="358376" y="2465337"/>
                  <a:pt x="379635" y="2468880"/>
                </a:cubicBezTo>
                <a:lnTo>
                  <a:pt x="471075" y="2484120"/>
                </a:lnTo>
                <a:cubicBezTo>
                  <a:pt x="496475" y="2499360"/>
                  <a:pt x="522156" y="2514141"/>
                  <a:pt x="547275" y="2529840"/>
                </a:cubicBezTo>
                <a:cubicBezTo>
                  <a:pt x="562807" y="2539548"/>
                  <a:pt x="575845" y="2553889"/>
                  <a:pt x="592995" y="2560320"/>
                </a:cubicBezTo>
                <a:cubicBezTo>
                  <a:pt x="617249" y="2569415"/>
                  <a:pt x="644065" y="2569278"/>
                  <a:pt x="669195" y="2575560"/>
                </a:cubicBezTo>
                <a:cubicBezTo>
                  <a:pt x="684780" y="2579456"/>
                  <a:pt x="699675" y="2585720"/>
                  <a:pt x="714915" y="2590800"/>
                </a:cubicBezTo>
                <a:cubicBezTo>
                  <a:pt x="742450" y="2587741"/>
                  <a:pt x="866840" y="2580118"/>
                  <a:pt x="913035" y="2560320"/>
                </a:cubicBezTo>
                <a:cubicBezTo>
                  <a:pt x="1060379" y="2497172"/>
                  <a:pt x="844703" y="2558353"/>
                  <a:pt x="1019715" y="2514600"/>
                </a:cubicBezTo>
                <a:cubicBezTo>
                  <a:pt x="1062483" y="2471832"/>
                  <a:pt x="1094906" y="2452261"/>
                  <a:pt x="1111155" y="2392680"/>
                </a:cubicBezTo>
                <a:cubicBezTo>
                  <a:pt x="1128991" y="2327283"/>
                  <a:pt x="1116778" y="2254705"/>
                  <a:pt x="1156875" y="2194560"/>
                </a:cubicBezTo>
                <a:cubicBezTo>
                  <a:pt x="1232551" y="2081046"/>
                  <a:pt x="1135289" y="2220463"/>
                  <a:pt x="1233075" y="2103120"/>
                </a:cubicBezTo>
                <a:cubicBezTo>
                  <a:pt x="1276618" y="2050869"/>
                  <a:pt x="1245412" y="2058851"/>
                  <a:pt x="1309275" y="2026920"/>
                </a:cubicBezTo>
                <a:cubicBezTo>
                  <a:pt x="1313819" y="2024648"/>
                  <a:pt x="1319435" y="2026920"/>
                  <a:pt x="1324515" y="2026920"/>
                </a:cubicBezTo>
              </a:path>
            </a:pathLst>
          </a:custGeom>
          <a:solidFill>
            <a:srgbClr val="FFFF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Freeform 48"/>
          <p:cNvSpPr/>
          <p:nvPr/>
        </p:nvSpPr>
        <p:spPr>
          <a:xfrm>
            <a:off x="2819400" y="3276600"/>
            <a:ext cx="929640" cy="1330960"/>
          </a:xfrm>
          <a:custGeom>
            <a:avLst/>
            <a:gdLst>
              <a:gd name="connsiteX0" fmla="*/ 929640 w 929640"/>
              <a:gd name="connsiteY0" fmla="*/ 279400 h 1330960"/>
              <a:gd name="connsiteX1" fmla="*/ 822960 w 929640"/>
              <a:gd name="connsiteY1" fmla="*/ 172720 h 1330960"/>
              <a:gd name="connsiteX2" fmla="*/ 777240 w 929640"/>
              <a:gd name="connsiteY2" fmla="*/ 142240 h 1330960"/>
              <a:gd name="connsiteX3" fmla="*/ 670560 w 929640"/>
              <a:gd name="connsiteY3" fmla="*/ 20320 h 1330960"/>
              <a:gd name="connsiteX4" fmla="*/ 609600 w 929640"/>
              <a:gd name="connsiteY4" fmla="*/ 66040 h 1330960"/>
              <a:gd name="connsiteX5" fmla="*/ 487680 w 929640"/>
              <a:gd name="connsiteY5" fmla="*/ 111760 h 1330960"/>
              <a:gd name="connsiteX6" fmla="*/ 441960 w 929640"/>
              <a:gd name="connsiteY6" fmla="*/ 142240 h 1330960"/>
              <a:gd name="connsiteX7" fmla="*/ 411480 w 929640"/>
              <a:gd name="connsiteY7" fmla="*/ 187960 h 1330960"/>
              <a:gd name="connsiteX8" fmla="*/ 365760 w 929640"/>
              <a:gd name="connsiteY8" fmla="*/ 279400 h 1330960"/>
              <a:gd name="connsiteX9" fmla="*/ 320040 w 929640"/>
              <a:gd name="connsiteY9" fmla="*/ 309880 h 1330960"/>
              <a:gd name="connsiteX10" fmla="*/ 274320 w 929640"/>
              <a:gd name="connsiteY10" fmla="*/ 401320 h 1330960"/>
              <a:gd name="connsiteX11" fmla="*/ 228600 w 929640"/>
              <a:gd name="connsiteY11" fmla="*/ 508000 h 1330960"/>
              <a:gd name="connsiteX12" fmla="*/ 182880 w 929640"/>
              <a:gd name="connsiteY12" fmla="*/ 614680 h 1330960"/>
              <a:gd name="connsiteX13" fmla="*/ 731520 w 929640"/>
              <a:gd name="connsiteY13" fmla="*/ 645160 h 1330960"/>
              <a:gd name="connsiteX14" fmla="*/ 609600 w 929640"/>
              <a:gd name="connsiteY14" fmla="*/ 660400 h 1330960"/>
              <a:gd name="connsiteX15" fmla="*/ 472440 w 929640"/>
              <a:gd name="connsiteY15" fmla="*/ 706120 h 1330960"/>
              <a:gd name="connsiteX16" fmla="*/ 381000 w 929640"/>
              <a:gd name="connsiteY16" fmla="*/ 736600 h 1330960"/>
              <a:gd name="connsiteX17" fmla="*/ 320040 w 929640"/>
              <a:gd name="connsiteY17" fmla="*/ 767080 h 1330960"/>
              <a:gd name="connsiteX18" fmla="*/ 228600 w 929640"/>
              <a:gd name="connsiteY18" fmla="*/ 797560 h 1330960"/>
              <a:gd name="connsiteX19" fmla="*/ 182880 w 929640"/>
              <a:gd name="connsiteY19" fmla="*/ 812800 h 1330960"/>
              <a:gd name="connsiteX20" fmla="*/ 137160 w 929640"/>
              <a:gd name="connsiteY20" fmla="*/ 843280 h 1330960"/>
              <a:gd name="connsiteX21" fmla="*/ 45720 w 929640"/>
              <a:gd name="connsiteY21" fmla="*/ 858520 h 1330960"/>
              <a:gd name="connsiteX22" fmla="*/ 0 w 929640"/>
              <a:gd name="connsiteY22" fmla="*/ 873760 h 1330960"/>
              <a:gd name="connsiteX23" fmla="*/ 30480 w 929640"/>
              <a:gd name="connsiteY23" fmla="*/ 919480 h 1330960"/>
              <a:gd name="connsiteX24" fmla="*/ 76200 w 929640"/>
              <a:gd name="connsiteY24" fmla="*/ 934720 h 1330960"/>
              <a:gd name="connsiteX25" fmla="*/ 182880 w 929640"/>
              <a:gd name="connsiteY25" fmla="*/ 949960 h 1330960"/>
              <a:gd name="connsiteX26" fmla="*/ 274320 w 929640"/>
              <a:gd name="connsiteY26" fmla="*/ 980440 h 1330960"/>
              <a:gd name="connsiteX27" fmla="*/ 426720 w 929640"/>
              <a:gd name="connsiteY27" fmla="*/ 995680 h 1330960"/>
              <a:gd name="connsiteX28" fmla="*/ 487680 w 929640"/>
              <a:gd name="connsiteY28" fmla="*/ 1010920 h 1330960"/>
              <a:gd name="connsiteX29" fmla="*/ 655320 w 929640"/>
              <a:gd name="connsiteY29" fmla="*/ 995680 h 1330960"/>
              <a:gd name="connsiteX30" fmla="*/ 701040 w 929640"/>
              <a:gd name="connsiteY30" fmla="*/ 965200 h 1330960"/>
              <a:gd name="connsiteX31" fmla="*/ 640080 w 929640"/>
              <a:gd name="connsiteY31" fmla="*/ 980440 h 1330960"/>
              <a:gd name="connsiteX32" fmla="*/ 594360 w 929640"/>
              <a:gd name="connsiteY32" fmla="*/ 1010920 h 1330960"/>
              <a:gd name="connsiteX33" fmla="*/ 548640 w 929640"/>
              <a:gd name="connsiteY33" fmla="*/ 1102360 h 1330960"/>
              <a:gd name="connsiteX34" fmla="*/ 518160 w 929640"/>
              <a:gd name="connsiteY34" fmla="*/ 1148080 h 1330960"/>
              <a:gd name="connsiteX35" fmla="*/ 502920 w 929640"/>
              <a:gd name="connsiteY35" fmla="*/ 1193800 h 1330960"/>
              <a:gd name="connsiteX36" fmla="*/ 457200 w 929640"/>
              <a:gd name="connsiteY36" fmla="*/ 1239520 h 1330960"/>
              <a:gd name="connsiteX37" fmla="*/ 441960 w 929640"/>
              <a:gd name="connsiteY37" fmla="*/ 1285240 h 1330960"/>
              <a:gd name="connsiteX38" fmla="*/ 411480 w 929640"/>
              <a:gd name="connsiteY38" fmla="*/ 1330960 h 1330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929640" h="1330960">
                <a:moveTo>
                  <a:pt x="929640" y="279400"/>
                </a:moveTo>
                <a:cubicBezTo>
                  <a:pt x="894080" y="243840"/>
                  <a:pt x="860340" y="206362"/>
                  <a:pt x="822960" y="172720"/>
                </a:cubicBezTo>
                <a:cubicBezTo>
                  <a:pt x="809346" y="160467"/>
                  <a:pt x="789301" y="156024"/>
                  <a:pt x="777240" y="142240"/>
                </a:cubicBezTo>
                <a:cubicBezTo>
                  <a:pt x="652780" y="0"/>
                  <a:pt x="773430" y="88900"/>
                  <a:pt x="670560" y="20320"/>
                </a:cubicBezTo>
                <a:cubicBezTo>
                  <a:pt x="650240" y="35560"/>
                  <a:pt x="631804" y="53705"/>
                  <a:pt x="609600" y="66040"/>
                </a:cubicBezTo>
                <a:cubicBezTo>
                  <a:pt x="407445" y="178349"/>
                  <a:pt x="624558" y="43321"/>
                  <a:pt x="487680" y="111760"/>
                </a:cubicBezTo>
                <a:cubicBezTo>
                  <a:pt x="471297" y="119951"/>
                  <a:pt x="457200" y="132080"/>
                  <a:pt x="441960" y="142240"/>
                </a:cubicBezTo>
                <a:cubicBezTo>
                  <a:pt x="431800" y="157480"/>
                  <a:pt x="419671" y="171577"/>
                  <a:pt x="411480" y="187960"/>
                </a:cubicBezTo>
                <a:cubicBezTo>
                  <a:pt x="386690" y="237540"/>
                  <a:pt x="409436" y="235724"/>
                  <a:pt x="365760" y="279400"/>
                </a:cubicBezTo>
                <a:cubicBezTo>
                  <a:pt x="352808" y="292352"/>
                  <a:pt x="335280" y="299720"/>
                  <a:pt x="320040" y="309880"/>
                </a:cubicBezTo>
                <a:cubicBezTo>
                  <a:pt x="292098" y="393705"/>
                  <a:pt x="321589" y="318599"/>
                  <a:pt x="274320" y="401320"/>
                </a:cubicBezTo>
                <a:cubicBezTo>
                  <a:pt x="216555" y="502409"/>
                  <a:pt x="265238" y="422512"/>
                  <a:pt x="228600" y="508000"/>
                </a:cubicBezTo>
                <a:cubicBezTo>
                  <a:pt x="172104" y="639825"/>
                  <a:pt x="218621" y="507458"/>
                  <a:pt x="182880" y="614680"/>
                </a:cubicBezTo>
                <a:cubicBezTo>
                  <a:pt x="365760" y="624840"/>
                  <a:pt x="549400" y="625647"/>
                  <a:pt x="731520" y="645160"/>
                </a:cubicBezTo>
                <a:cubicBezTo>
                  <a:pt x="772243" y="649523"/>
                  <a:pt x="649999" y="653667"/>
                  <a:pt x="609600" y="660400"/>
                </a:cubicBezTo>
                <a:cubicBezTo>
                  <a:pt x="545600" y="671067"/>
                  <a:pt x="537395" y="682500"/>
                  <a:pt x="472440" y="706120"/>
                </a:cubicBezTo>
                <a:cubicBezTo>
                  <a:pt x="442246" y="717100"/>
                  <a:pt x="410831" y="724668"/>
                  <a:pt x="381000" y="736600"/>
                </a:cubicBezTo>
                <a:cubicBezTo>
                  <a:pt x="359906" y="745037"/>
                  <a:pt x="341134" y="758643"/>
                  <a:pt x="320040" y="767080"/>
                </a:cubicBezTo>
                <a:cubicBezTo>
                  <a:pt x="290209" y="779012"/>
                  <a:pt x="259080" y="787400"/>
                  <a:pt x="228600" y="797560"/>
                </a:cubicBezTo>
                <a:cubicBezTo>
                  <a:pt x="213360" y="802640"/>
                  <a:pt x="196246" y="803889"/>
                  <a:pt x="182880" y="812800"/>
                </a:cubicBezTo>
                <a:cubicBezTo>
                  <a:pt x="167640" y="822960"/>
                  <a:pt x="154536" y="837488"/>
                  <a:pt x="137160" y="843280"/>
                </a:cubicBezTo>
                <a:cubicBezTo>
                  <a:pt x="107845" y="853052"/>
                  <a:pt x="75885" y="851817"/>
                  <a:pt x="45720" y="858520"/>
                </a:cubicBezTo>
                <a:cubicBezTo>
                  <a:pt x="30038" y="862005"/>
                  <a:pt x="15240" y="868680"/>
                  <a:pt x="0" y="873760"/>
                </a:cubicBezTo>
                <a:cubicBezTo>
                  <a:pt x="10160" y="889000"/>
                  <a:pt x="16177" y="908038"/>
                  <a:pt x="30480" y="919480"/>
                </a:cubicBezTo>
                <a:cubicBezTo>
                  <a:pt x="43024" y="929515"/>
                  <a:pt x="60448" y="931570"/>
                  <a:pt x="76200" y="934720"/>
                </a:cubicBezTo>
                <a:cubicBezTo>
                  <a:pt x="111423" y="941765"/>
                  <a:pt x="147320" y="944880"/>
                  <a:pt x="182880" y="949960"/>
                </a:cubicBezTo>
                <a:cubicBezTo>
                  <a:pt x="213360" y="960120"/>
                  <a:pt x="242742" y="974519"/>
                  <a:pt x="274320" y="980440"/>
                </a:cubicBezTo>
                <a:cubicBezTo>
                  <a:pt x="324499" y="989849"/>
                  <a:pt x="376180" y="988460"/>
                  <a:pt x="426720" y="995680"/>
                </a:cubicBezTo>
                <a:cubicBezTo>
                  <a:pt x="447455" y="998642"/>
                  <a:pt x="467360" y="1005840"/>
                  <a:pt x="487680" y="1010920"/>
                </a:cubicBezTo>
                <a:cubicBezTo>
                  <a:pt x="543560" y="1005840"/>
                  <a:pt x="600455" y="1007437"/>
                  <a:pt x="655320" y="995680"/>
                </a:cubicBezTo>
                <a:cubicBezTo>
                  <a:pt x="673230" y="991842"/>
                  <a:pt x="713992" y="978152"/>
                  <a:pt x="701040" y="965200"/>
                </a:cubicBezTo>
                <a:cubicBezTo>
                  <a:pt x="686229" y="950389"/>
                  <a:pt x="660400" y="975360"/>
                  <a:pt x="640080" y="980440"/>
                </a:cubicBezTo>
                <a:cubicBezTo>
                  <a:pt x="624840" y="990600"/>
                  <a:pt x="607312" y="997968"/>
                  <a:pt x="594360" y="1010920"/>
                </a:cubicBezTo>
                <a:cubicBezTo>
                  <a:pt x="550684" y="1054596"/>
                  <a:pt x="573430" y="1052780"/>
                  <a:pt x="548640" y="1102360"/>
                </a:cubicBezTo>
                <a:cubicBezTo>
                  <a:pt x="540449" y="1118743"/>
                  <a:pt x="526351" y="1131697"/>
                  <a:pt x="518160" y="1148080"/>
                </a:cubicBezTo>
                <a:cubicBezTo>
                  <a:pt x="510976" y="1162448"/>
                  <a:pt x="511831" y="1180434"/>
                  <a:pt x="502920" y="1193800"/>
                </a:cubicBezTo>
                <a:cubicBezTo>
                  <a:pt x="490965" y="1211733"/>
                  <a:pt x="472440" y="1224280"/>
                  <a:pt x="457200" y="1239520"/>
                </a:cubicBezTo>
                <a:cubicBezTo>
                  <a:pt x="452120" y="1254760"/>
                  <a:pt x="449144" y="1270872"/>
                  <a:pt x="441960" y="1285240"/>
                </a:cubicBezTo>
                <a:cubicBezTo>
                  <a:pt x="433769" y="1301623"/>
                  <a:pt x="411480" y="1330960"/>
                  <a:pt x="411480" y="1330960"/>
                </a:cubicBezTo>
              </a:path>
            </a:pathLst>
          </a:custGeom>
          <a:solidFill>
            <a:srgbClr val="FFFF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Freeform 50"/>
          <p:cNvSpPr/>
          <p:nvPr/>
        </p:nvSpPr>
        <p:spPr>
          <a:xfrm>
            <a:off x="3803687" y="3473628"/>
            <a:ext cx="119306" cy="245756"/>
          </a:xfrm>
          <a:custGeom>
            <a:avLst/>
            <a:gdLst>
              <a:gd name="connsiteX0" fmla="*/ 67273 w 119306"/>
              <a:gd name="connsiteY0" fmla="*/ 123012 h 245756"/>
              <a:gd name="connsiteX1" fmla="*/ 112993 w 119306"/>
              <a:gd name="connsiteY1" fmla="*/ 229692 h 245756"/>
              <a:gd name="connsiteX2" fmla="*/ 67273 w 119306"/>
              <a:gd name="connsiteY2" fmla="*/ 214452 h 245756"/>
              <a:gd name="connsiteX3" fmla="*/ 6313 w 119306"/>
              <a:gd name="connsiteY3" fmla="*/ 123012 h 245756"/>
              <a:gd name="connsiteX4" fmla="*/ 21553 w 119306"/>
              <a:gd name="connsiteY4" fmla="*/ 46812 h 245756"/>
              <a:gd name="connsiteX5" fmla="*/ 112993 w 119306"/>
              <a:gd name="connsiteY5" fmla="*/ 107772 h 245756"/>
              <a:gd name="connsiteX6" fmla="*/ 97753 w 119306"/>
              <a:gd name="connsiteY6" fmla="*/ 183972 h 245756"/>
              <a:gd name="connsiteX7" fmla="*/ 67273 w 119306"/>
              <a:gd name="connsiteY7" fmla="*/ 123012 h 245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9306" h="245756">
                <a:moveTo>
                  <a:pt x="67273" y="123012"/>
                </a:moveTo>
                <a:cubicBezTo>
                  <a:pt x="69813" y="130632"/>
                  <a:pt x="112993" y="191004"/>
                  <a:pt x="112993" y="229692"/>
                </a:cubicBezTo>
                <a:cubicBezTo>
                  <a:pt x="112993" y="245756"/>
                  <a:pt x="78632" y="225811"/>
                  <a:pt x="67273" y="214452"/>
                </a:cubicBezTo>
                <a:cubicBezTo>
                  <a:pt x="41370" y="188549"/>
                  <a:pt x="6313" y="123012"/>
                  <a:pt x="6313" y="123012"/>
                </a:cubicBezTo>
                <a:cubicBezTo>
                  <a:pt x="11393" y="97612"/>
                  <a:pt x="0" y="61180"/>
                  <a:pt x="21553" y="46812"/>
                </a:cubicBezTo>
                <a:cubicBezTo>
                  <a:pt x="91771" y="0"/>
                  <a:pt x="103041" y="77915"/>
                  <a:pt x="112993" y="107772"/>
                </a:cubicBezTo>
                <a:cubicBezTo>
                  <a:pt x="107913" y="133172"/>
                  <a:pt x="119306" y="169604"/>
                  <a:pt x="97753" y="183972"/>
                </a:cubicBezTo>
                <a:cubicBezTo>
                  <a:pt x="61637" y="208049"/>
                  <a:pt x="64733" y="115392"/>
                  <a:pt x="67273" y="123012"/>
                </a:cubicBezTo>
                <a:close/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Freeform 51"/>
          <p:cNvSpPr/>
          <p:nvPr/>
        </p:nvSpPr>
        <p:spPr>
          <a:xfrm>
            <a:off x="4324275" y="3733800"/>
            <a:ext cx="121555" cy="182880"/>
          </a:xfrm>
          <a:custGeom>
            <a:avLst/>
            <a:gdLst>
              <a:gd name="connsiteX0" fmla="*/ 19125 w 121555"/>
              <a:gd name="connsiteY0" fmla="*/ 182880 h 182880"/>
              <a:gd name="connsiteX1" fmla="*/ 34365 w 121555"/>
              <a:gd name="connsiteY1" fmla="*/ 30480 h 182880"/>
              <a:gd name="connsiteX2" fmla="*/ 110565 w 121555"/>
              <a:gd name="connsiteY2" fmla="*/ 45720 h 182880"/>
              <a:gd name="connsiteX3" fmla="*/ 80085 w 121555"/>
              <a:gd name="connsiteY3" fmla="*/ 91440 h 182880"/>
              <a:gd name="connsiteX4" fmla="*/ 19125 w 121555"/>
              <a:gd name="connsiteY4" fmla="*/ 30480 h 182880"/>
              <a:gd name="connsiteX5" fmla="*/ 64845 w 121555"/>
              <a:gd name="connsiteY5" fmla="*/ 0 h 182880"/>
              <a:gd name="connsiteX6" fmla="*/ 110565 w 121555"/>
              <a:gd name="connsiteY6" fmla="*/ 60960 h 182880"/>
              <a:gd name="connsiteX7" fmla="*/ 64845 w 121555"/>
              <a:gd name="connsiteY7" fmla="*/ 76200 h 182880"/>
              <a:gd name="connsiteX8" fmla="*/ 80085 w 121555"/>
              <a:gd name="connsiteY8" fmla="*/ 15240 h 182880"/>
              <a:gd name="connsiteX9" fmla="*/ 64845 w 121555"/>
              <a:gd name="connsiteY9" fmla="*/ 45720 h 18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555" h="182880">
                <a:moveTo>
                  <a:pt x="19125" y="182880"/>
                </a:moveTo>
                <a:cubicBezTo>
                  <a:pt x="24205" y="132080"/>
                  <a:pt x="6046" y="72959"/>
                  <a:pt x="34365" y="30480"/>
                </a:cubicBezTo>
                <a:cubicBezTo>
                  <a:pt x="48733" y="8927"/>
                  <a:pt x="95023" y="24998"/>
                  <a:pt x="110565" y="45720"/>
                </a:cubicBezTo>
                <a:cubicBezTo>
                  <a:pt x="121555" y="60373"/>
                  <a:pt x="90245" y="76200"/>
                  <a:pt x="80085" y="91440"/>
                </a:cubicBezTo>
                <a:cubicBezTo>
                  <a:pt x="58570" y="84268"/>
                  <a:pt x="0" y="78292"/>
                  <a:pt x="19125" y="30480"/>
                </a:cubicBezTo>
                <a:cubicBezTo>
                  <a:pt x="25927" y="13474"/>
                  <a:pt x="49605" y="10160"/>
                  <a:pt x="64845" y="0"/>
                </a:cubicBezTo>
                <a:cubicBezTo>
                  <a:pt x="80085" y="20320"/>
                  <a:pt x="110565" y="35560"/>
                  <a:pt x="110565" y="60960"/>
                </a:cubicBezTo>
                <a:cubicBezTo>
                  <a:pt x="110565" y="77024"/>
                  <a:pt x="73756" y="89566"/>
                  <a:pt x="64845" y="76200"/>
                </a:cubicBezTo>
                <a:cubicBezTo>
                  <a:pt x="53227" y="58772"/>
                  <a:pt x="80085" y="36185"/>
                  <a:pt x="80085" y="15240"/>
                </a:cubicBezTo>
                <a:cubicBezTo>
                  <a:pt x="80085" y="3881"/>
                  <a:pt x="69925" y="35560"/>
                  <a:pt x="64845" y="4572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Freeform 54"/>
          <p:cNvSpPr/>
          <p:nvPr/>
        </p:nvSpPr>
        <p:spPr>
          <a:xfrm>
            <a:off x="4206240" y="3611880"/>
            <a:ext cx="106680" cy="180477"/>
          </a:xfrm>
          <a:custGeom>
            <a:avLst/>
            <a:gdLst>
              <a:gd name="connsiteX0" fmla="*/ 15240 w 106680"/>
              <a:gd name="connsiteY0" fmla="*/ 152400 h 180477"/>
              <a:gd name="connsiteX1" fmla="*/ 30480 w 106680"/>
              <a:gd name="connsiteY1" fmla="*/ 45720 h 180477"/>
              <a:gd name="connsiteX2" fmla="*/ 60960 w 106680"/>
              <a:gd name="connsiteY2" fmla="*/ 0 h 180477"/>
              <a:gd name="connsiteX3" fmla="*/ 106680 w 106680"/>
              <a:gd name="connsiteY3" fmla="*/ 91440 h 180477"/>
              <a:gd name="connsiteX4" fmla="*/ 91440 w 106680"/>
              <a:gd name="connsiteY4" fmla="*/ 137160 h 180477"/>
              <a:gd name="connsiteX5" fmla="*/ 15240 w 106680"/>
              <a:gd name="connsiteY5" fmla="*/ 106680 h 180477"/>
              <a:gd name="connsiteX6" fmla="*/ 0 w 106680"/>
              <a:gd name="connsiteY6" fmla="*/ 60960 h 180477"/>
              <a:gd name="connsiteX7" fmla="*/ 91440 w 106680"/>
              <a:gd name="connsiteY7" fmla="*/ 60960 h 180477"/>
              <a:gd name="connsiteX8" fmla="*/ 76200 w 106680"/>
              <a:gd name="connsiteY8" fmla="*/ 106680 h 180477"/>
              <a:gd name="connsiteX9" fmla="*/ 60960 w 106680"/>
              <a:gd name="connsiteY9" fmla="*/ 91440 h 180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680" h="180477">
                <a:moveTo>
                  <a:pt x="15240" y="152400"/>
                </a:moveTo>
                <a:cubicBezTo>
                  <a:pt x="20320" y="116840"/>
                  <a:pt x="20158" y="80126"/>
                  <a:pt x="30480" y="45720"/>
                </a:cubicBezTo>
                <a:cubicBezTo>
                  <a:pt x="35743" y="28176"/>
                  <a:pt x="42644" y="0"/>
                  <a:pt x="60960" y="0"/>
                </a:cubicBezTo>
                <a:cubicBezTo>
                  <a:pt x="80655" y="0"/>
                  <a:pt x="102922" y="80166"/>
                  <a:pt x="106680" y="91440"/>
                </a:cubicBezTo>
                <a:cubicBezTo>
                  <a:pt x="101600" y="106680"/>
                  <a:pt x="102799" y="125801"/>
                  <a:pt x="91440" y="137160"/>
                </a:cubicBezTo>
                <a:cubicBezTo>
                  <a:pt x="48123" y="180477"/>
                  <a:pt x="32079" y="140358"/>
                  <a:pt x="15240" y="106680"/>
                </a:cubicBezTo>
                <a:cubicBezTo>
                  <a:pt x="8056" y="92312"/>
                  <a:pt x="5080" y="76200"/>
                  <a:pt x="0" y="60960"/>
                </a:cubicBezTo>
                <a:cubicBezTo>
                  <a:pt x="17417" y="55154"/>
                  <a:pt x="74023" y="26126"/>
                  <a:pt x="91440" y="60960"/>
                </a:cubicBezTo>
                <a:cubicBezTo>
                  <a:pt x="98624" y="75328"/>
                  <a:pt x="87559" y="95321"/>
                  <a:pt x="76200" y="106680"/>
                </a:cubicBezTo>
                <a:lnTo>
                  <a:pt x="60960" y="91440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Freeform 55"/>
          <p:cNvSpPr/>
          <p:nvPr/>
        </p:nvSpPr>
        <p:spPr>
          <a:xfrm>
            <a:off x="4185920" y="3564418"/>
            <a:ext cx="192402" cy="260822"/>
          </a:xfrm>
          <a:custGeom>
            <a:avLst/>
            <a:gdLst>
              <a:gd name="connsiteX0" fmla="*/ 111760 w 192402"/>
              <a:gd name="connsiteY0" fmla="*/ 230342 h 260822"/>
              <a:gd name="connsiteX1" fmla="*/ 35560 w 192402"/>
              <a:gd name="connsiteY1" fmla="*/ 123662 h 260822"/>
              <a:gd name="connsiteX2" fmla="*/ 66040 w 192402"/>
              <a:gd name="connsiteY2" fmla="*/ 1742 h 260822"/>
              <a:gd name="connsiteX3" fmla="*/ 127000 w 192402"/>
              <a:gd name="connsiteY3" fmla="*/ 77942 h 260822"/>
              <a:gd name="connsiteX4" fmla="*/ 187960 w 192402"/>
              <a:gd name="connsiteY4" fmla="*/ 169382 h 260822"/>
              <a:gd name="connsiteX5" fmla="*/ 111760 w 192402"/>
              <a:gd name="connsiteY5" fmla="*/ 260822 h 260822"/>
              <a:gd name="connsiteX6" fmla="*/ 81280 w 192402"/>
              <a:gd name="connsiteY6" fmla="*/ 215102 h 260822"/>
              <a:gd name="connsiteX7" fmla="*/ 127000 w 192402"/>
              <a:gd name="connsiteY7" fmla="*/ 123662 h 260822"/>
              <a:gd name="connsiteX8" fmla="*/ 157480 w 192402"/>
              <a:gd name="connsiteY8" fmla="*/ 77942 h 260822"/>
              <a:gd name="connsiteX9" fmla="*/ 187960 w 192402"/>
              <a:gd name="connsiteY9" fmla="*/ 123662 h 260822"/>
              <a:gd name="connsiteX10" fmla="*/ 142240 w 192402"/>
              <a:gd name="connsiteY10" fmla="*/ 138902 h 260822"/>
              <a:gd name="connsiteX11" fmla="*/ 50800 w 192402"/>
              <a:gd name="connsiteY11" fmla="*/ 93182 h 260822"/>
              <a:gd name="connsiteX12" fmla="*/ 20320 w 192402"/>
              <a:gd name="connsiteY12" fmla="*/ 47462 h 260822"/>
              <a:gd name="connsiteX13" fmla="*/ 66040 w 192402"/>
              <a:gd name="connsiteY13" fmla="*/ 77942 h 260822"/>
              <a:gd name="connsiteX14" fmla="*/ 96520 w 192402"/>
              <a:gd name="connsiteY14" fmla="*/ 123662 h 260822"/>
              <a:gd name="connsiteX15" fmla="*/ 111760 w 192402"/>
              <a:gd name="connsiteY15" fmla="*/ 169382 h 260822"/>
              <a:gd name="connsiteX16" fmla="*/ 50800 w 192402"/>
              <a:gd name="connsiteY16" fmla="*/ 154142 h 260822"/>
              <a:gd name="connsiteX17" fmla="*/ 5080 w 192402"/>
              <a:gd name="connsiteY17" fmla="*/ 108422 h 260822"/>
              <a:gd name="connsiteX18" fmla="*/ 20320 w 192402"/>
              <a:gd name="connsiteY18" fmla="*/ 62702 h 260822"/>
              <a:gd name="connsiteX19" fmla="*/ 66040 w 192402"/>
              <a:gd name="connsiteY19" fmla="*/ 108422 h 260822"/>
              <a:gd name="connsiteX20" fmla="*/ 111760 w 192402"/>
              <a:gd name="connsiteY20" fmla="*/ 230342 h 26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92402" h="260822">
                <a:moveTo>
                  <a:pt x="111760" y="230342"/>
                </a:moveTo>
                <a:cubicBezTo>
                  <a:pt x="106680" y="232882"/>
                  <a:pt x="49379" y="165119"/>
                  <a:pt x="35560" y="123662"/>
                </a:cubicBezTo>
                <a:cubicBezTo>
                  <a:pt x="29430" y="105272"/>
                  <a:pt x="57816" y="26415"/>
                  <a:pt x="66040" y="1742"/>
                </a:cubicBezTo>
                <a:cubicBezTo>
                  <a:pt x="150517" y="58060"/>
                  <a:pt x="83699" y="0"/>
                  <a:pt x="127000" y="77942"/>
                </a:cubicBezTo>
                <a:cubicBezTo>
                  <a:pt x="144790" y="109964"/>
                  <a:pt x="187960" y="169382"/>
                  <a:pt x="187960" y="169382"/>
                </a:cubicBezTo>
                <a:cubicBezTo>
                  <a:pt x="178766" y="183174"/>
                  <a:pt x="131317" y="260822"/>
                  <a:pt x="111760" y="260822"/>
                </a:cubicBezTo>
                <a:cubicBezTo>
                  <a:pt x="93444" y="260822"/>
                  <a:pt x="91440" y="230342"/>
                  <a:pt x="81280" y="215102"/>
                </a:cubicBezTo>
                <a:cubicBezTo>
                  <a:pt x="168631" y="84075"/>
                  <a:pt x="63904" y="249855"/>
                  <a:pt x="127000" y="123662"/>
                </a:cubicBezTo>
                <a:cubicBezTo>
                  <a:pt x="135191" y="107279"/>
                  <a:pt x="147320" y="93182"/>
                  <a:pt x="157480" y="77942"/>
                </a:cubicBezTo>
                <a:cubicBezTo>
                  <a:pt x="167640" y="93182"/>
                  <a:pt x="192402" y="105893"/>
                  <a:pt x="187960" y="123662"/>
                </a:cubicBezTo>
                <a:cubicBezTo>
                  <a:pt x="184064" y="139247"/>
                  <a:pt x="158304" y="138902"/>
                  <a:pt x="142240" y="138902"/>
                </a:cubicBezTo>
                <a:cubicBezTo>
                  <a:pt x="110692" y="138902"/>
                  <a:pt x="73916" y="108593"/>
                  <a:pt x="50800" y="93182"/>
                </a:cubicBezTo>
                <a:cubicBezTo>
                  <a:pt x="40640" y="77942"/>
                  <a:pt x="7368" y="60414"/>
                  <a:pt x="20320" y="47462"/>
                </a:cubicBezTo>
                <a:cubicBezTo>
                  <a:pt x="33272" y="34510"/>
                  <a:pt x="53088" y="64990"/>
                  <a:pt x="66040" y="77942"/>
                </a:cubicBezTo>
                <a:cubicBezTo>
                  <a:pt x="78992" y="90894"/>
                  <a:pt x="88329" y="107279"/>
                  <a:pt x="96520" y="123662"/>
                </a:cubicBezTo>
                <a:cubicBezTo>
                  <a:pt x="103704" y="138030"/>
                  <a:pt x="125126" y="160471"/>
                  <a:pt x="111760" y="169382"/>
                </a:cubicBezTo>
                <a:cubicBezTo>
                  <a:pt x="94332" y="181000"/>
                  <a:pt x="71120" y="159222"/>
                  <a:pt x="50800" y="154142"/>
                </a:cubicBezTo>
                <a:cubicBezTo>
                  <a:pt x="35560" y="138902"/>
                  <a:pt x="11896" y="128869"/>
                  <a:pt x="5080" y="108422"/>
                </a:cubicBezTo>
                <a:cubicBezTo>
                  <a:pt x="0" y="93182"/>
                  <a:pt x="4256" y="62702"/>
                  <a:pt x="20320" y="62702"/>
                </a:cubicBezTo>
                <a:cubicBezTo>
                  <a:pt x="41873" y="62702"/>
                  <a:pt x="59847" y="87778"/>
                  <a:pt x="66040" y="108422"/>
                </a:cubicBezTo>
                <a:cubicBezTo>
                  <a:pt x="76258" y="142482"/>
                  <a:pt x="116840" y="227802"/>
                  <a:pt x="111760" y="230342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Freeform 56"/>
          <p:cNvSpPr/>
          <p:nvPr/>
        </p:nvSpPr>
        <p:spPr>
          <a:xfrm>
            <a:off x="3977640" y="3956591"/>
            <a:ext cx="295526" cy="219169"/>
          </a:xfrm>
          <a:custGeom>
            <a:avLst/>
            <a:gdLst>
              <a:gd name="connsiteX0" fmla="*/ 0 w 295526"/>
              <a:gd name="connsiteY0" fmla="*/ 219169 h 219169"/>
              <a:gd name="connsiteX1" fmla="*/ 30480 w 295526"/>
              <a:gd name="connsiteY1" fmla="*/ 112489 h 219169"/>
              <a:gd name="connsiteX2" fmla="*/ 76200 w 295526"/>
              <a:gd name="connsiteY2" fmla="*/ 66769 h 219169"/>
              <a:gd name="connsiteX3" fmla="*/ 152400 w 295526"/>
              <a:gd name="connsiteY3" fmla="*/ 5809 h 219169"/>
              <a:gd name="connsiteX4" fmla="*/ 213360 w 295526"/>
              <a:gd name="connsiteY4" fmla="*/ 21049 h 219169"/>
              <a:gd name="connsiteX5" fmla="*/ 228600 w 295526"/>
              <a:gd name="connsiteY5" fmla="*/ 142969 h 219169"/>
              <a:gd name="connsiteX6" fmla="*/ 182880 w 295526"/>
              <a:gd name="connsiteY6" fmla="*/ 173449 h 219169"/>
              <a:gd name="connsiteX7" fmla="*/ 60960 w 295526"/>
              <a:gd name="connsiteY7" fmla="*/ 127729 h 219169"/>
              <a:gd name="connsiteX8" fmla="*/ 30480 w 295526"/>
              <a:gd name="connsiteY8" fmla="*/ 82009 h 219169"/>
              <a:gd name="connsiteX9" fmla="*/ 76200 w 295526"/>
              <a:gd name="connsiteY9" fmla="*/ 66769 h 219169"/>
              <a:gd name="connsiteX10" fmla="*/ 198120 w 295526"/>
              <a:gd name="connsiteY10" fmla="*/ 112489 h 219169"/>
              <a:gd name="connsiteX11" fmla="*/ 228600 w 295526"/>
              <a:gd name="connsiteY11" fmla="*/ 158209 h 219169"/>
              <a:gd name="connsiteX12" fmla="*/ 182880 w 295526"/>
              <a:gd name="connsiteY12" fmla="*/ 188689 h 219169"/>
              <a:gd name="connsiteX13" fmla="*/ 167640 w 295526"/>
              <a:gd name="connsiteY13" fmla="*/ 142969 h 219169"/>
              <a:gd name="connsiteX14" fmla="*/ 121920 w 295526"/>
              <a:gd name="connsiteY14" fmla="*/ 112489 h 219169"/>
              <a:gd name="connsiteX15" fmla="*/ 182880 w 295526"/>
              <a:gd name="connsiteY15" fmla="*/ 21049 h 219169"/>
              <a:gd name="connsiteX16" fmla="*/ 274320 w 295526"/>
              <a:gd name="connsiteY16" fmla="*/ 112489 h 219169"/>
              <a:gd name="connsiteX17" fmla="*/ 289560 w 295526"/>
              <a:gd name="connsiteY17" fmla="*/ 158209 h 219169"/>
              <a:gd name="connsiteX18" fmla="*/ 243840 w 295526"/>
              <a:gd name="connsiteY18" fmla="*/ 188689 h 219169"/>
              <a:gd name="connsiteX19" fmla="*/ 137160 w 295526"/>
              <a:gd name="connsiteY19" fmla="*/ 158209 h 219169"/>
              <a:gd name="connsiteX20" fmla="*/ 91440 w 295526"/>
              <a:gd name="connsiteY20" fmla="*/ 112489 h 219169"/>
              <a:gd name="connsiteX21" fmla="*/ 106680 w 295526"/>
              <a:gd name="connsiteY21" fmla="*/ 66769 h 219169"/>
              <a:gd name="connsiteX22" fmla="*/ 152400 w 295526"/>
              <a:gd name="connsiteY22" fmla="*/ 112489 h 219169"/>
              <a:gd name="connsiteX23" fmla="*/ 213360 w 295526"/>
              <a:gd name="connsiteY23" fmla="*/ 127729 h 219169"/>
              <a:gd name="connsiteX24" fmla="*/ 198120 w 295526"/>
              <a:gd name="connsiteY24" fmla="*/ 188689 h 219169"/>
              <a:gd name="connsiteX25" fmla="*/ 182880 w 295526"/>
              <a:gd name="connsiteY25" fmla="*/ 142969 h 219169"/>
              <a:gd name="connsiteX26" fmla="*/ 198120 w 295526"/>
              <a:gd name="connsiteY26" fmla="*/ 82009 h 219169"/>
              <a:gd name="connsiteX27" fmla="*/ 243840 w 295526"/>
              <a:gd name="connsiteY27" fmla="*/ 36289 h 219169"/>
              <a:gd name="connsiteX28" fmla="*/ 182880 w 295526"/>
              <a:gd name="connsiteY28" fmla="*/ 66769 h 219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95526" h="219169">
                <a:moveTo>
                  <a:pt x="0" y="219169"/>
                </a:moveTo>
                <a:cubicBezTo>
                  <a:pt x="10160" y="183609"/>
                  <a:pt x="13941" y="145568"/>
                  <a:pt x="30480" y="112489"/>
                </a:cubicBezTo>
                <a:cubicBezTo>
                  <a:pt x="40119" y="93212"/>
                  <a:pt x="62402" y="83326"/>
                  <a:pt x="76200" y="66769"/>
                </a:cubicBezTo>
                <a:cubicBezTo>
                  <a:pt x="129226" y="3138"/>
                  <a:pt x="77345" y="30827"/>
                  <a:pt x="152400" y="5809"/>
                </a:cubicBezTo>
                <a:cubicBezTo>
                  <a:pt x="172720" y="10889"/>
                  <a:pt x="195932" y="9431"/>
                  <a:pt x="213360" y="21049"/>
                </a:cubicBezTo>
                <a:cubicBezTo>
                  <a:pt x="255765" y="49319"/>
                  <a:pt x="250887" y="103966"/>
                  <a:pt x="228600" y="142969"/>
                </a:cubicBezTo>
                <a:cubicBezTo>
                  <a:pt x="219513" y="158872"/>
                  <a:pt x="198120" y="163289"/>
                  <a:pt x="182880" y="173449"/>
                </a:cubicBezTo>
                <a:cubicBezTo>
                  <a:pt x="128360" y="162545"/>
                  <a:pt x="100202" y="166971"/>
                  <a:pt x="60960" y="127729"/>
                </a:cubicBezTo>
                <a:cubicBezTo>
                  <a:pt x="48008" y="114777"/>
                  <a:pt x="40640" y="97249"/>
                  <a:pt x="30480" y="82009"/>
                </a:cubicBezTo>
                <a:cubicBezTo>
                  <a:pt x="45720" y="76929"/>
                  <a:pt x="60136" y="66769"/>
                  <a:pt x="76200" y="66769"/>
                </a:cubicBezTo>
                <a:cubicBezTo>
                  <a:pt x="142112" y="66769"/>
                  <a:pt x="150822" y="80957"/>
                  <a:pt x="198120" y="112489"/>
                </a:cubicBezTo>
                <a:cubicBezTo>
                  <a:pt x="208280" y="127729"/>
                  <a:pt x="232192" y="140248"/>
                  <a:pt x="228600" y="158209"/>
                </a:cubicBezTo>
                <a:cubicBezTo>
                  <a:pt x="225008" y="176170"/>
                  <a:pt x="200649" y="193131"/>
                  <a:pt x="182880" y="188689"/>
                </a:cubicBezTo>
                <a:cubicBezTo>
                  <a:pt x="167295" y="184793"/>
                  <a:pt x="177675" y="155513"/>
                  <a:pt x="167640" y="142969"/>
                </a:cubicBezTo>
                <a:cubicBezTo>
                  <a:pt x="156198" y="128666"/>
                  <a:pt x="137160" y="122649"/>
                  <a:pt x="121920" y="112489"/>
                </a:cubicBezTo>
                <a:cubicBezTo>
                  <a:pt x="123549" y="105972"/>
                  <a:pt x="135519" y="0"/>
                  <a:pt x="182880" y="21049"/>
                </a:cubicBezTo>
                <a:cubicBezTo>
                  <a:pt x="222270" y="38556"/>
                  <a:pt x="274320" y="112489"/>
                  <a:pt x="274320" y="112489"/>
                </a:cubicBezTo>
                <a:cubicBezTo>
                  <a:pt x="279400" y="127729"/>
                  <a:pt x="295526" y="143294"/>
                  <a:pt x="289560" y="158209"/>
                </a:cubicBezTo>
                <a:cubicBezTo>
                  <a:pt x="282758" y="175215"/>
                  <a:pt x="261972" y="186099"/>
                  <a:pt x="243840" y="188689"/>
                </a:cubicBezTo>
                <a:cubicBezTo>
                  <a:pt x="230445" y="190603"/>
                  <a:pt x="154317" y="163928"/>
                  <a:pt x="137160" y="158209"/>
                </a:cubicBezTo>
                <a:cubicBezTo>
                  <a:pt x="121920" y="142969"/>
                  <a:pt x="98256" y="132936"/>
                  <a:pt x="91440" y="112489"/>
                </a:cubicBezTo>
                <a:cubicBezTo>
                  <a:pt x="86360" y="97249"/>
                  <a:pt x="90616" y="66769"/>
                  <a:pt x="106680" y="66769"/>
                </a:cubicBezTo>
                <a:cubicBezTo>
                  <a:pt x="128233" y="66769"/>
                  <a:pt x="133687" y="101796"/>
                  <a:pt x="152400" y="112489"/>
                </a:cubicBezTo>
                <a:cubicBezTo>
                  <a:pt x="170586" y="122881"/>
                  <a:pt x="193040" y="122649"/>
                  <a:pt x="213360" y="127729"/>
                </a:cubicBezTo>
                <a:cubicBezTo>
                  <a:pt x="208280" y="148049"/>
                  <a:pt x="216854" y="179322"/>
                  <a:pt x="198120" y="188689"/>
                </a:cubicBezTo>
                <a:cubicBezTo>
                  <a:pt x="183752" y="195873"/>
                  <a:pt x="182880" y="159033"/>
                  <a:pt x="182880" y="142969"/>
                </a:cubicBezTo>
                <a:cubicBezTo>
                  <a:pt x="182880" y="122024"/>
                  <a:pt x="187728" y="100195"/>
                  <a:pt x="198120" y="82009"/>
                </a:cubicBezTo>
                <a:cubicBezTo>
                  <a:pt x="208813" y="63296"/>
                  <a:pt x="243840" y="57842"/>
                  <a:pt x="243840" y="36289"/>
                </a:cubicBezTo>
                <a:cubicBezTo>
                  <a:pt x="243840" y="1265"/>
                  <a:pt x="185985" y="63664"/>
                  <a:pt x="182880" y="66769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Freeform 57"/>
          <p:cNvSpPr/>
          <p:nvPr/>
        </p:nvSpPr>
        <p:spPr>
          <a:xfrm>
            <a:off x="4023360" y="4663440"/>
            <a:ext cx="45720" cy="395368"/>
          </a:xfrm>
          <a:custGeom>
            <a:avLst/>
            <a:gdLst>
              <a:gd name="connsiteX0" fmla="*/ 15240 w 45720"/>
              <a:gd name="connsiteY0" fmla="*/ 274320 h 395368"/>
              <a:gd name="connsiteX1" fmla="*/ 30480 w 45720"/>
              <a:gd name="connsiteY1" fmla="*/ 381000 h 395368"/>
              <a:gd name="connsiteX2" fmla="*/ 45720 w 45720"/>
              <a:gd name="connsiteY2" fmla="*/ 335280 h 395368"/>
              <a:gd name="connsiteX3" fmla="*/ 15240 w 45720"/>
              <a:gd name="connsiteY3" fmla="*/ 106680 h 395368"/>
              <a:gd name="connsiteX4" fmla="*/ 0 w 45720"/>
              <a:gd name="connsiteY4" fmla="*/ 0 h 395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20" h="395368">
                <a:moveTo>
                  <a:pt x="15240" y="274320"/>
                </a:moveTo>
                <a:cubicBezTo>
                  <a:pt x="20320" y="309880"/>
                  <a:pt x="14416" y="348871"/>
                  <a:pt x="30480" y="381000"/>
                </a:cubicBezTo>
                <a:cubicBezTo>
                  <a:pt x="37664" y="395368"/>
                  <a:pt x="45720" y="351344"/>
                  <a:pt x="45720" y="335280"/>
                </a:cubicBezTo>
                <a:cubicBezTo>
                  <a:pt x="45720" y="271676"/>
                  <a:pt x="25513" y="173456"/>
                  <a:pt x="15240" y="106680"/>
                </a:cubicBezTo>
                <a:cubicBezTo>
                  <a:pt x="9778" y="71177"/>
                  <a:pt x="0" y="0"/>
                  <a:pt x="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Freeform 58"/>
          <p:cNvSpPr/>
          <p:nvPr/>
        </p:nvSpPr>
        <p:spPr>
          <a:xfrm>
            <a:off x="4724400" y="2057400"/>
            <a:ext cx="990600" cy="3048000"/>
          </a:xfrm>
          <a:custGeom>
            <a:avLst/>
            <a:gdLst>
              <a:gd name="connsiteX0" fmla="*/ 0 w 429796"/>
              <a:gd name="connsiteY0" fmla="*/ 246238 h 398638"/>
              <a:gd name="connsiteX1" fmla="*/ 106680 w 429796"/>
              <a:gd name="connsiteY1" fmla="*/ 215758 h 398638"/>
              <a:gd name="connsiteX2" fmla="*/ 167640 w 429796"/>
              <a:gd name="connsiteY2" fmla="*/ 246238 h 398638"/>
              <a:gd name="connsiteX3" fmla="*/ 213360 w 429796"/>
              <a:gd name="connsiteY3" fmla="*/ 276718 h 398638"/>
              <a:gd name="connsiteX4" fmla="*/ 304800 w 429796"/>
              <a:gd name="connsiteY4" fmla="*/ 322438 h 398638"/>
              <a:gd name="connsiteX5" fmla="*/ 411480 w 429796"/>
              <a:gd name="connsiteY5" fmla="*/ 398638 h 398638"/>
              <a:gd name="connsiteX6" fmla="*/ 365760 w 429796"/>
              <a:gd name="connsiteY6" fmla="*/ 368158 h 398638"/>
              <a:gd name="connsiteX7" fmla="*/ 350520 w 429796"/>
              <a:gd name="connsiteY7" fmla="*/ 322438 h 398638"/>
              <a:gd name="connsiteX8" fmla="*/ 274320 w 429796"/>
              <a:gd name="connsiteY8" fmla="*/ 246238 h 398638"/>
              <a:gd name="connsiteX9" fmla="*/ 243840 w 429796"/>
              <a:gd name="connsiteY9" fmla="*/ 154798 h 398638"/>
              <a:gd name="connsiteX10" fmla="*/ 289560 w 429796"/>
              <a:gd name="connsiteY10" fmla="*/ 139558 h 398638"/>
              <a:gd name="connsiteX11" fmla="*/ 335280 w 429796"/>
              <a:gd name="connsiteY11" fmla="*/ 170038 h 398638"/>
              <a:gd name="connsiteX12" fmla="*/ 167640 w 429796"/>
              <a:gd name="connsiteY12" fmla="*/ 139558 h 398638"/>
              <a:gd name="connsiteX13" fmla="*/ 213360 w 429796"/>
              <a:gd name="connsiteY13" fmla="*/ 124318 h 398638"/>
              <a:gd name="connsiteX14" fmla="*/ 243840 w 429796"/>
              <a:gd name="connsiteY14" fmla="*/ 170038 h 398638"/>
              <a:gd name="connsiteX15" fmla="*/ 182880 w 429796"/>
              <a:gd name="connsiteY15" fmla="*/ 185278 h 398638"/>
              <a:gd name="connsiteX16" fmla="*/ 137160 w 429796"/>
              <a:gd name="connsiteY16" fmla="*/ 200518 h 398638"/>
              <a:gd name="connsiteX17" fmla="*/ 106680 w 429796"/>
              <a:gd name="connsiteY17" fmla="*/ 170038 h 398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29796" h="398638">
                <a:moveTo>
                  <a:pt x="0" y="246238"/>
                </a:moveTo>
                <a:cubicBezTo>
                  <a:pt x="35560" y="236078"/>
                  <a:pt x="69697" y="215758"/>
                  <a:pt x="106680" y="215758"/>
                </a:cubicBezTo>
                <a:cubicBezTo>
                  <a:pt x="129398" y="215758"/>
                  <a:pt x="147915" y="234966"/>
                  <a:pt x="167640" y="246238"/>
                </a:cubicBezTo>
                <a:cubicBezTo>
                  <a:pt x="183543" y="255325"/>
                  <a:pt x="196977" y="268527"/>
                  <a:pt x="213360" y="276718"/>
                </a:cubicBezTo>
                <a:cubicBezTo>
                  <a:pt x="282093" y="311085"/>
                  <a:pt x="239286" y="267843"/>
                  <a:pt x="304800" y="322438"/>
                </a:cubicBezTo>
                <a:cubicBezTo>
                  <a:pt x="333269" y="346163"/>
                  <a:pt x="366360" y="398638"/>
                  <a:pt x="411480" y="398638"/>
                </a:cubicBezTo>
                <a:cubicBezTo>
                  <a:pt x="429796" y="398638"/>
                  <a:pt x="381000" y="378318"/>
                  <a:pt x="365760" y="368158"/>
                </a:cubicBezTo>
                <a:cubicBezTo>
                  <a:pt x="360680" y="352918"/>
                  <a:pt x="360555" y="334982"/>
                  <a:pt x="350520" y="322438"/>
                </a:cubicBezTo>
                <a:cubicBezTo>
                  <a:pt x="284480" y="239888"/>
                  <a:pt x="320040" y="349108"/>
                  <a:pt x="274320" y="246238"/>
                </a:cubicBezTo>
                <a:cubicBezTo>
                  <a:pt x="261271" y="216878"/>
                  <a:pt x="243840" y="154798"/>
                  <a:pt x="243840" y="154798"/>
                </a:cubicBezTo>
                <a:cubicBezTo>
                  <a:pt x="259080" y="149718"/>
                  <a:pt x="273714" y="136917"/>
                  <a:pt x="289560" y="139558"/>
                </a:cubicBezTo>
                <a:cubicBezTo>
                  <a:pt x="307627" y="142569"/>
                  <a:pt x="352656" y="164246"/>
                  <a:pt x="335280" y="170038"/>
                </a:cubicBezTo>
                <a:cubicBezTo>
                  <a:pt x="327968" y="172475"/>
                  <a:pt x="182200" y="142470"/>
                  <a:pt x="167640" y="139558"/>
                </a:cubicBezTo>
                <a:cubicBezTo>
                  <a:pt x="157578" y="129496"/>
                  <a:pt x="14450" y="0"/>
                  <a:pt x="213360" y="124318"/>
                </a:cubicBezTo>
                <a:cubicBezTo>
                  <a:pt x="228892" y="134026"/>
                  <a:pt x="233680" y="154798"/>
                  <a:pt x="243840" y="170038"/>
                </a:cubicBezTo>
                <a:cubicBezTo>
                  <a:pt x="223520" y="175118"/>
                  <a:pt x="203019" y="179524"/>
                  <a:pt x="182880" y="185278"/>
                </a:cubicBezTo>
                <a:cubicBezTo>
                  <a:pt x="167434" y="189691"/>
                  <a:pt x="152912" y="203668"/>
                  <a:pt x="137160" y="200518"/>
                </a:cubicBezTo>
                <a:cubicBezTo>
                  <a:pt x="123071" y="197700"/>
                  <a:pt x="116840" y="180198"/>
                  <a:pt x="106680" y="170038"/>
                </a:cubicBezTo>
              </a:path>
            </a:pathLst>
          </a:custGeom>
          <a:solidFill>
            <a:srgbClr val="FFFF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Freeform 60"/>
          <p:cNvSpPr/>
          <p:nvPr/>
        </p:nvSpPr>
        <p:spPr>
          <a:xfrm>
            <a:off x="3794760" y="3916680"/>
            <a:ext cx="231676" cy="259080"/>
          </a:xfrm>
          <a:custGeom>
            <a:avLst/>
            <a:gdLst>
              <a:gd name="connsiteX0" fmla="*/ 0 w 231676"/>
              <a:gd name="connsiteY0" fmla="*/ 228600 h 259080"/>
              <a:gd name="connsiteX1" fmla="*/ 60960 w 231676"/>
              <a:gd name="connsiteY1" fmla="*/ 76200 h 259080"/>
              <a:gd name="connsiteX2" fmla="*/ 106680 w 231676"/>
              <a:gd name="connsiteY2" fmla="*/ 45720 h 259080"/>
              <a:gd name="connsiteX3" fmla="*/ 213360 w 231676"/>
              <a:gd name="connsiteY3" fmla="*/ 45720 h 259080"/>
              <a:gd name="connsiteX4" fmla="*/ 182880 w 231676"/>
              <a:gd name="connsiteY4" fmla="*/ 91440 h 259080"/>
              <a:gd name="connsiteX5" fmla="*/ 137160 w 231676"/>
              <a:gd name="connsiteY5" fmla="*/ 106680 h 259080"/>
              <a:gd name="connsiteX6" fmla="*/ 60960 w 231676"/>
              <a:gd name="connsiteY6" fmla="*/ 91440 h 259080"/>
              <a:gd name="connsiteX7" fmla="*/ 76200 w 231676"/>
              <a:gd name="connsiteY7" fmla="*/ 30480 h 259080"/>
              <a:gd name="connsiteX8" fmla="*/ 121920 w 231676"/>
              <a:gd name="connsiteY8" fmla="*/ 60960 h 259080"/>
              <a:gd name="connsiteX9" fmla="*/ 60960 w 231676"/>
              <a:gd name="connsiteY9" fmla="*/ 121920 h 259080"/>
              <a:gd name="connsiteX10" fmla="*/ 45720 w 231676"/>
              <a:gd name="connsiteY10" fmla="*/ 76200 h 259080"/>
              <a:gd name="connsiteX11" fmla="*/ 106680 w 231676"/>
              <a:gd name="connsiteY11" fmla="*/ 60960 h 259080"/>
              <a:gd name="connsiteX12" fmla="*/ 213360 w 231676"/>
              <a:gd name="connsiteY12" fmla="*/ 45720 h 259080"/>
              <a:gd name="connsiteX13" fmla="*/ 182880 w 231676"/>
              <a:gd name="connsiteY13" fmla="*/ 0 h 259080"/>
              <a:gd name="connsiteX14" fmla="*/ 198120 w 231676"/>
              <a:gd name="connsiteY14" fmla="*/ 259080 h 25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31676" h="259080">
                <a:moveTo>
                  <a:pt x="0" y="228600"/>
                </a:moveTo>
                <a:cubicBezTo>
                  <a:pt x="14919" y="176384"/>
                  <a:pt x="20164" y="116996"/>
                  <a:pt x="60960" y="76200"/>
                </a:cubicBezTo>
                <a:cubicBezTo>
                  <a:pt x="73912" y="63248"/>
                  <a:pt x="91440" y="55880"/>
                  <a:pt x="106680" y="45720"/>
                </a:cubicBezTo>
                <a:cubicBezTo>
                  <a:pt x="141009" y="148708"/>
                  <a:pt x="89917" y="45720"/>
                  <a:pt x="213360" y="45720"/>
                </a:cubicBezTo>
                <a:cubicBezTo>
                  <a:pt x="231676" y="45720"/>
                  <a:pt x="197183" y="79998"/>
                  <a:pt x="182880" y="91440"/>
                </a:cubicBezTo>
                <a:cubicBezTo>
                  <a:pt x="170336" y="101475"/>
                  <a:pt x="152400" y="101600"/>
                  <a:pt x="137160" y="106680"/>
                </a:cubicBezTo>
                <a:cubicBezTo>
                  <a:pt x="111760" y="101600"/>
                  <a:pt x="77141" y="111667"/>
                  <a:pt x="60960" y="91440"/>
                </a:cubicBezTo>
                <a:cubicBezTo>
                  <a:pt x="47876" y="75084"/>
                  <a:pt x="57466" y="39847"/>
                  <a:pt x="76200" y="30480"/>
                </a:cubicBezTo>
                <a:cubicBezTo>
                  <a:pt x="92583" y="22289"/>
                  <a:pt x="106680" y="50800"/>
                  <a:pt x="121920" y="60960"/>
                </a:cubicBezTo>
                <a:cubicBezTo>
                  <a:pt x="116114" y="78377"/>
                  <a:pt x="107406" y="145143"/>
                  <a:pt x="60960" y="121920"/>
                </a:cubicBezTo>
                <a:cubicBezTo>
                  <a:pt x="46592" y="114736"/>
                  <a:pt x="50800" y="91440"/>
                  <a:pt x="45720" y="76200"/>
                </a:cubicBezTo>
                <a:cubicBezTo>
                  <a:pt x="66040" y="71120"/>
                  <a:pt x="86072" y="64707"/>
                  <a:pt x="106680" y="60960"/>
                </a:cubicBezTo>
                <a:cubicBezTo>
                  <a:pt x="142022" y="54534"/>
                  <a:pt x="185310" y="68160"/>
                  <a:pt x="213360" y="45720"/>
                </a:cubicBezTo>
                <a:cubicBezTo>
                  <a:pt x="227663" y="34278"/>
                  <a:pt x="193040" y="15240"/>
                  <a:pt x="182880" y="0"/>
                </a:cubicBezTo>
                <a:cubicBezTo>
                  <a:pt x="214137" y="125028"/>
                  <a:pt x="198120" y="40015"/>
                  <a:pt x="198120" y="25908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Freeform 63"/>
          <p:cNvSpPr/>
          <p:nvPr/>
        </p:nvSpPr>
        <p:spPr>
          <a:xfrm>
            <a:off x="2692581" y="4429086"/>
            <a:ext cx="566905" cy="523538"/>
          </a:xfrm>
          <a:custGeom>
            <a:avLst/>
            <a:gdLst>
              <a:gd name="connsiteX0" fmla="*/ 203019 w 566905"/>
              <a:gd name="connsiteY0" fmla="*/ 371514 h 523538"/>
              <a:gd name="connsiteX1" fmla="*/ 218259 w 566905"/>
              <a:gd name="connsiteY1" fmla="*/ 188634 h 523538"/>
              <a:gd name="connsiteX2" fmla="*/ 233499 w 566905"/>
              <a:gd name="connsiteY2" fmla="*/ 142914 h 523538"/>
              <a:gd name="connsiteX3" fmla="*/ 279219 w 566905"/>
              <a:gd name="connsiteY3" fmla="*/ 112434 h 523538"/>
              <a:gd name="connsiteX4" fmla="*/ 355419 w 566905"/>
              <a:gd name="connsiteY4" fmla="*/ 127674 h 523538"/>
              <a:gd name="connsiteX5" fmla="*/ 385899 w 566905"/>
              <a:gd name="connsiteY5" fmla="*/ 173394 h 523538"/>
              <a:gd name="connsiteX6" fmla="*/ 431619 w 566905"/>
              <a:gd name="connsiteY6" fmla="*/ 219114 h 523538"/>
              <a:gd name="connsiteX7" fmla="*/ 462099 w 566905"/>
              <a:gd name="connsiteY7" fmla="*/ 310554 h 523538"/>
              <a:gd name="connsiteX8" fmla="*/ 492579 w 566905"/>
              <a:gd name="connsiteY8" fmla="*/ 432474 h 523538"/>
              <a:gd name="connsiteX9" fmla="*/ 446859 w 566905"/>
              <a:gd name="connsiteY9" fmla="*/ 493434 h 523538"/>
              <a:gd name="connsiteX10" fmla="*/ 324939 w 566905"/>
              <a:gd name="connsiteY10" fmla="*/ 493434 h 523538"/>
              <a:gd name="connsiteX11" fmla="*/ 248739 w 566905"/>
              <a:gd name="connsiteY11" fmla="*/ 417234 h 523538"/>
              <a:gd name="connsiteX12" fmla="*/ 294459 w 566905"/>
              <a:gd name="connsiteY12" fmla="*/ 280074 h 523538"/>
              <a:gd name="connsiteX13" fmla="*/ 340179 w 566905"/>
              <a:gd name="connsiteY13" fmla="*/ 234354 h 523538"/>
              <a:gd name="connsiteX14" fmla="*/ 416379 w 566905"/>
              <a:gd name="connsiteY14" fmla="*/ 173394 h 523538"/>
              <a:gd name="connsiteX15" fmla="*/ 462099 w 566905"/>
              <a:gd name="connsiteY15" fmla="*/ 203874 h 523538"/>
              <a:gd name="connsiteX16" fmla="*/ 507819 w 566905"/>
              <a:gd name="connsiteY16" fmla="*/ 295314 h 523538"/>
              <a:gd name="connsiteX17" fmla="*/ 553539 w 566905"/>
              <a:gd name="connsiteY17" fmla="*/ 386754 h 523538"/>
              <a:gd name="connsiteX18" fmla="*/ 492579 w 566905"/>
              <a:gd name="connsiteY18" fmla="*/ 417234 h 523538"/>
              <a:gd name="connsiteX19" fmla="*/ 157299 w 566905"/>
              <a:gd name="connsiteY19" fmla="*/ 417234 h 523538"/>
              <a:gd name="connsiteX20" fmla="*/ 172539 w 566905"/>
              <a:gd name="connsiteY20" fmla="*/ 325794 h 523538"/>
              <a:gd name="connsiteX21" fmla="*/ 187779 w 566905"/>
              <a:gd name="connsiteY21" fmla="*/ 280074 h 523538"/>
              <a:gd name="connsiteX22" fmla="*/ 233499 w 566905"/>
              <a:gd name="connsiteY22" fmla="*/ 264834 h 523538"/>
              <a:gd name="connsiteX23" fmla="*/ 279219 w 566905"/>
              <a:gd name="connsiteY23" fmla="*/ 234354 h 523538"/>
              <a:gd name="connsiteX24" fmla="*/ 355419 w 566905"/>
              <a:gd name="connsiteY24" fmla="*/ 249594 h 523538"/>
              <a:gd name="connsiteX25" fmla="*/ 416379 w 566905"/>
              <a:gd name="connsiteY25" fmla="*/ 325794 h 523538"/>
              <a:gd name="connsiteX26" fmla="*/ 446859 w 566905"/>
              <a:gd name="connsiteY26" fmla="*/ 371514 h 523538"/>
              <a:gd name="connsiteX27" fmla="*/ 431619 w 566905"/>
              <a:gd name="connsiteY27" fmla="*/ 432474 h 523538"/>
              <a:gd name="connsiteX28" fmla="*/ 126819 w 566905"/>
              <a:gd name="connsiteY28" fmla="*/ 356274 h 523538"/>
              <a:gd name="connsiteX29" fmla="*/ 233499 w 566905"/>
              <a:gd name="connsiteY29" fmla="*/ 280074 h 523538"/>
              <a:gd name="connsiteX30" fmla="*/ 279219 w 566905"/>
              <a:gd name="connsiteY30" fmla="*/ 264834 h 523538"/>
              <a:gd name="connsiteX31" fmla="*/ 355419 w 566905"/>
              <a:gd name="connsiteY31" fmla="*/ 401994 h 523538"/>
              <a:gd name="connsiteX32" fmla="*/ 324939 w 566905"/>
              <a:gd name="connsiteY32" fmla="*/ 432474 h 523538"/>
              <a:gd name="connsiteX33" fmla="*/ 279219 w 566905"/>
              <a:gd name="connsiteY33" fmla="*/ 341034 h 523538"/>
              <a:gd name="connsiteX34" fmla="*/ 324939 w 566905"/>
              <a:gd name="connsiteY34" fmla="*/ 325794 h 523538"/>
              <a:gd name="connsiteX35" fmla="*/ 370659 w 566905"/>
              <a:gd name="connsiteY35" fmla="*/ 356274 h 523538"/>
              <a:gd name="connsiteX36" fmla="*/ 416379 w 566905"/>
              <a:gd name="connsiteY36" fmla="*/ 371514 h 523538"/>
              <a:gd name="connsiteX37" fmla="*/ 431619 w 566905"/>
              <a:gd name="connsiteY37" fmla="*/ 447714 h 523538"/>
              <a:gd name="connsiteX38" fmla="*/ 340179 w 566905"/>
              <a:gd name="connsiteY38" fmla="*/ 371514 h 523538"/>
              <a:gd name="connsiteX39" fmla="*/ 309699 w 566905"/>
              <a:gd name="connsiteY39" fmla="*/ 325794 h 523538"/>
              <a:gd name="connsiteX40" fmla="*/ 355419 w 566905"/>
              <a:gd name="connsiteY40" fmla="*/ 295314 h 523538"/>
              <a:gd name="connsiteX41" fmla="*/ 446859 w 566905"/>
              <a:gd name="connsiteY41" fmla="*/ 341034 h 523538"/>
              <a:gd name="connsiteX42" fmla="*/ 462099 w 566905"/>
              <a:gd name="connsiteY42" fmla="*/ 386754 h 523538"/>
              <a:gd name="connsiteX43" fmla="*/ 492579 w 566905"/>
              <a:gd name="connsiteY43" fmla="*/ 432474 h 523538"/>
              <a:gd name="connsiteX44" fmla="*/ 477339 w 566905"/>
              <a:gd name="connsiteY44" fmla="*/ 478194 h 523538"/>
              <a:gd name="connsiteX45" fmla="*/ 370659 w 566905"/>
              <a:gd name="connsiteY45" fmla="*/ 447714 h 523538"/>
              <a:gd name="connsiteX46" fmla="*/ 324939 w 566905"/>
              <a:gd name="connsiteY46" fmla="*/ 432474 h 523538"/>
              <a:gd name="connsiteX47" fmla="*/ 233499 w 566905"/>
              <a:gd name="connsiteY47" fmla="*/ 341034 h 523538"/>
              <a:gd name="connsiteX48" fmla="*/ 248739 w 566905"/>
              <a:gd name="connsiteY48" fmla="*/ 264834 h 523538"/>
              <a:gd name="connsiteX49" fmla="*/ 340179 w 566905"/>
              <a:gd name="connsiteY49" fmla="*/ 203874 h 523538"/>
              <a:gd name="connsiteX50" fmla="*/ 431619 w 566905"/>
              <a:gd name="connsiteY50" fmla="*/ 295314 h 523538"/>
              <a:gd name="connsiteX51" fmla="*/ 492579 w 566905"/>
              <a:gd name="connsiteY51" fmla="*/ 356274 h 523538"/>
              <a:gd name="connsiteX52" fmla="*/ 446859 w 566905"/>
              <a:gd name="connsiteY52" fmla="*/ 386754 h 523538"/>
              <a:gd name="connsiteX53" fmla="*/ 309699 w 566905"/>
              <a:gd name="connsiteY53" fmla="*/ 264834 h 523538"/>
              <a:gd name="connsiteX54" fmla="*/ 279219 w 566905"/>
              <a:gd name="connsiteY54" fmla="*/ 173394 h 523538"/>
              <a:gd name="connsiteX55" fmla="*/ 263979 w 566905"/>
              <a:gd name="connsiteY55" fmla="*/ 127674 h 523538"/>
              <a:gd name="connsiteX56" fmla="*/ 324939 w 566905"/>
              <a:gd name="connsiteY56" fmla="*/ 158154 h 523538"/>
              <a:gd name="connsiteX57" fmla="*/ 370659 w 566905"/>
              <a:gd name="connsiteY57" fmla="*/ 173394 h 523538"/>
              <a:gd name="connsiteX58" fmla="*/ 416379 w 566905"/>
              <a:gd name="connsiteY58" fmla="*/ 203874 h 523538"/>
              <a:gd name="connsiteX59" fmla="*/ 446859 w 566905"/>
              <a:gd name="connsiteY59" fmla="*/ 249594 h 523538"/>
              <a:gd name="connsiteX60" fmla="*/ 523059 w 566905"/>
              <a:gd name="connsiteY60" fmla="*/ 325794 h 523538"/>
              <a:gd name="connsiteX61" fmla="*/ 477339 w 566905"/>
              <a:gd name="connsiteY61" fmla="*/ 341034 h 523538"/>
              <a:gd name="connsiteX62" fmla="*/ 279219 w 566905"/>
              <a:gd name="connsiteY62" fmla="*/ 280074 h 523538"/>
              <a:gd name="connsiteX63" fmla="*/ 142059 w 566905"/>
              <a:gd name="connsiteY63" fmla="*/ 219114 h 523538"/>
              <a:gd name="connsiteX64" fmla="*/ 111579 w 566905"/>
              <a:gd name="connsiteY64" fmla="*/ 173394 h 523538"/>
              <a:gd name="connsiteX65" fmla="*/ 81099 w 566905"/>
              <a:gd name="connsiteY65" fmla="*/ 112434 h 523538"/>
              <a:gd name="connsiteX66" fmla="*/ 35379 w 566905"/>
              <a:gd name="connsiteY66" fmla="*/ 66714 h 523538"/>
              <a:gd name="connsiteX67" fmla="*/ 20139 w 566905"/>
              <a:gd name="connsiteY67" fmla="*/ 5754 h 523538"/>
              <a:gd name="connsiteX68" fmla="*/ 203019 w 566905"/>
              <a:gd name="connsiteY68" fmla="*/ 158154 h 523538"/>
              <a:gd name="connsiteX69" fmla="*/ 233499 w 566905"/>
              <a:gd name="connsiteY69" fmla="*/ 203874 h 523538"/>
              <a:gd name="connsiteX70" fmla="*/ 309699 w 566905"/>
              <a:gd name="connsiteY70" fmla="*/ 264834 h 523538"/>
              <a:gd name="connsiteX71" fmla="*/ 355419 w 566905"/>
              <a:gd name="connsiteY71" fmla="*/ 341034 h 523538"/>
              <a:gd name="connsiteX72" fmla="*/ 385899 w 566905"/>
              <a:gd name="connsiteY72" fmla="*/ 386754 h 523538"/>
              <a:gd name="connsiteX73" fmla="*/ 401139 w 566905"/>
              <a:gd name="connsiteY73" fmla="*/ 432474 h 523538"/>
              <a:gd name="connsiteX74" fmla="*/ 294459 w 566905"/>
              <a:gd name="connsiteY74" fmla="*/ 325794 h 523538"/>
              <a:gd name="connsiteX75" fmla="*/ 233499 w 566905"/>
              <a:gd name="connsiteY75" fmla="*/ 280074 h 523538"/>
              <a:gd name="connsiteX76" fmla="*/ 203019 w 566905"/>
              <a:gd name="connsiteY76" fmla="*/ 234354 h 523538"/>
              <a:gd name="connsiteX77" fmla="*/ 401139 w 566905"/>
              <a:gd name="connsiteY77" fmla="*/ 249594 h 523538"/>
              <a:gd name="connsiteX78" fmla="*/ 507819 w 566905"/>
              <a:gd name="connsiteY78" fmla="*/ 325794 h 523538"/>
              <a:gd name="connsiteX79" fmla="*/ 523059 w 566905"/>
              <a:gd name="connsiteY79" fmla="*/ 371514 h 523538"/>
              <a:gd name="connsiteX80" fmla="*/ 477339 w 566905"/>
              <a:gd name="connsiteY80" fmla="*/ 386754 h 523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566905" h="523538">
                <a:moveTo>
                  <a:pt x="203019" y="371514"/>
                </a:moveTo>
                <a:cubicBezTo>
                  <a:pt x="208099" y="310554"/>
                  <a:pt x="210174" y="249269"/>
                  <a:pt x="218259" y="188634"/>
                </a:cubicBezTo>
                <a:cubicBezTo>
                  <a:pt x="220382" y="172711"/>
                  <a:pt x="223464" y="155458"/>
                  <a:pt x="233499" y="142914"/>
                </a:cubicBezTo>
                <a:cubicBezTo>
                  <a:pt x="244941" y="128611"/>
                  <a:pt x="263979" y="122594"/>
                  <a:pt x="279219" y="112434"/>
                </a:cubicBezTo>
                <a:cubicBezTo>
                  <a:pt x="304619" y="117514"/>
                  <a:pt x="332929" y="114823"/>
                  <a:pt x="355419" y="127674"/>
                </a:cubicBezTo>
                <a:cubicBezTo>
                  <a:pt x="371322" y="136761"/>
                  <a:pt x="374173" y="159323"/>
                  <a:pt x="385899" y="173394"/>
                </a:cubicBezTo>
                <a:cubicBezTo>
                  <a:pt x="399697" y="189951"/>
                  <a:pt x="416379" y="203874"/>
                  <a:pt x="431619" y="219114"/>
                </a:cubicBezTo>
                <a:cubicBezTo>
                  <a:pt x="441779" y="249594"/>
                  <a:pt x="453645" y="279557"/>
                  <a:pt x="462099" y="310554"/>
                </a:cubicBezTo>
                <a:cubicBezTo>
                  <a:pt x="517270" y="512849"/>
                  <a:pt x="446337" y="293748"/>
                  <a:pt x="492579" y="432474"/>
                </a:cubicBezTo>
                <a:cubicBezTo>
                  <a:pt x="477339" y="452794"/>
                  <a:pt x="467528" y="478671"/>
                  <a:pt x="446859" y="493434"/>
                </a:cubicBezTo>
                <a:cubicBezTo>
                  <a:pt x="404714" y="523538"/>
                  <a:pt x="367084" y="503970"/>
                  <a:pt x="324939" y="493434"/>
                </a:cubicBezTo>
                <a:cubicBezTo>
                  <a:pt x="300555" y="477178"/>
                  <a:pt x="252803" y="453810"/>
                  <a:pt x="248739" y="417234"/>
                </a:cubicBezTo>
                <a:cubicBezTo>
                  <a:pt x="242513" y="361201"/>
                  <a:pt x="261347" y="319808"/>
                  <a:pt x="294459" y="280074"/>
                </a:cubicBezTo>
                <a:cubicBezTo>
                  <a:pt x="308257" y="263517"/>
                  <a:pt x="326381" y="250911"/>
                  <a:pt x="340179" y="234354"/>
                </a:cubicBezTo>
                <a:cubicBezTo>
                  <a:pt x="393205" y="170723"/>
                  <a:pt x="341324" y="198412"/>
                  <a:pt x="416379" y="173394"/>
                </a:cubicBezTo>
                <a:cubicBezTo>
                  <a:pt x="431619" y="183554"/>
                  <a:pt x="449147" y="190922"/>
                  <a:pt x="462099" y="203874"/>
                </a:cubicBezTo>
                <a:cubicBezTo>
                  <a:pt x="505775" y="247550"/>
                  <a:pt x="483029" y="245734"/>
                  <a:pt x="507819" y="295314"/>
                </a:cubicBezTo>
                <a:cubicBezTo>
                  <a:pt x="566905" y="413487"/>
                  <a:pt x="515233" y="271836"/>
                  <a:pt x="553539" y="386754"/>
                </a:cubicBezTo>
                <a:cubicBezTo>
                  <a:pt x="533219" y="396914"/>
                  <a:pt x="513461" y="408285"/>
                  <a:pt x="492579" y="417234"/>
                </a:cubicBezTo>
                <a:cubicBezTo>
                  <a:pt x="382362" y="464470"/>
                  <a:pt x="299270" y="424706"/>
                  <a:pt x="157299" y="417234"/>
                </a:cubicBezTo>
                <a:cubicBezTo>
                  <a:pt x="162379" y="386754"/>
                  <a:pt x="165836" y="355959"/>
                  <a:pt x="172539" y="325794"/>
                </a:cubicBezTo>
                <a:cubicBezTo>
                  <a:pt x="176024" y="310112"/>
                  <a:pt x="176420" y="291433"/>
                  <a:pt x="187779" y="280074"/>
                </a:cubicBezTo>
                <a:cubicBezTo>
                  <a:pt x="199138" y="268715"/>
                  <a:pt x="219131" y="272018"/>
                  <a:pt x="233499" y="264834"/>
                </a:cubicBezTo>
                <a:cubicBezTo>
                  <a:pt x="249882" y="256643"/>
                  <a:pt x="263979" y="244514"/>
                  <a:pt x="279219" y="234354"/>
                </a:cubicBezTo>
                <a:cubicBezTo>
                  <a:pt x="304619" y="239434"/>
                  <a:pt x="331165" y="240499"/>
                  <a:pt x="355419" y="249594"/>
                </a:cubicBezTo>
                <a:cubicBezTo>
                  <a:pt x="418657" y="273308"/>
                  <a:pt x="391705" y="276447"/>
                  <a:pt x="416379" y="325794"/>
                </a:cubicBezTo>
                <a:cubicBezTo>
                  <a:pt x="424570" y="342177"/>
                  <a:pt x="436699" y="356274"/>
                  <a:pt x="446859" y="371514"/>
                </a:cubicBezTo>
                <a:cubicBezTo>
                  <a:pt x="441779" y="391834"/>
                  <a:pt x="452460" y="430390"/>
                  <a:pt x="431619" y="432474"/>
                </a:cubicBezTo>
                <a:cubicBezTo>
                  <a:pt x="146314" y="461005"/>
                  <a:pt x="169401" y="484021"/>
                  <a:pt x="126819" y="356274"/>
                </a:cubicBezTo>
                <a:cubicBezTo>
                  <a:pt x="140625" y="345919"/>
                  <a:pt x="211214" y="291216"/>
                  <a:pt x="233499" y="280074"/>
                </a:cubicBezTo>
                <a:cubicBezTo>
                  <a:pt x="247867" y="272890"/>
                  <a:pt x="263979" y="269914"/>
                  <a:pt x="279219" y="264834"/>
                </a:cubicBezTo>
                <a:cubicBezTo>
                  <a:pt x="347657" y="333272"/>
                  <a:pt x="318123" y="290107"/>
                  <a:pt x="355419" y="401994"/>
                </a:cubicBezTo>
                <a:cubicBezTo>
                  <a:pt x="375739" y="462954"/>
                  <a:pt x="385899" y="452794"/>
                  <a:pt x="324939" y="432474"/>
                </a:cubicBezTo>
                <a:cubicBezTo>
                  <a:pt x="319806" y="424774"/>
                  <a:pt x="270205" y="359062"/>
                  <a:pt x="279219" y="341034"/>
                </a:cubicBezTo>
                <a:cubicBezTo>
                  <a:pt x="286403" y="326666"/>
                  <a:pt x="309699" y="330874"/>
                  <a:pt x="324939" y="325794"/>
                </a:cubicBezTo>
                <a:cubicBezTo>
                  <a:pt x="340179" y="335954"/>
                  <a:pt x="354276" y="348083"/>
                  <a:pt x="370659" y="356274"/>
                </a:cubicBezTo>
                <a:cubicBezTo>
                  <a:pt x="385027" y="363458"/>
                  <a:pt x="405020" y="360155"/>
                  <a:pt x="416379" y="371514"/>
                </a:cubicBezTo>
                <a:cubicBezTo>
                  <a:pt x="494952" y="450087"/>
                  <a:pt x="508275" y="486042"/>
                  <a:pt x="431619" y="447714"/>
                </a:cubicBezTo>
                <a:cubicBezTo>
                  <a:pt x="397368" y="430588"/>
                  <a:pt x="364254" y="400404"/>
                  <a:pt x="340179" y="371514"/>
                </a:cubicBezTo>
                <a:cubicBezTo>
                  <a:pt x="328453" y="357443"/>
                  <a:pt x="319859" y="341034"/>
                  <a:pt x="309699" y="325794"/>
                </a:cubicBezTo>
                <a:cubicBezTo>
                  <a:pt x="324939" y="315634"/>
                  <a:pt x="337352" y="298325"/>
                  <a:pt x="355419" y="295314"/>
                </a:cubicBezTo>
                <a:cubicBezTo>
                  <a:pt x="380658" y="291108"/>
                  <a:pt x="430937" y="330419"/>
                  <a:pt x="446859" y="341034"/>
                </a:cubicBezTo>
                <a:cubicBezTo>
                  <a:pt x="451939" y="356274"/>
                  <a:pt x="454915" y="372386"/>
                  <a:pt x="462099" y="386754"/>
                </a:cubicBezTo>
                <a:cubicBezTo>
                  <a:pt x="470290" y="403137"/>
                  <a:pt x="489568" y="414407"/>
                  <a:pt x="492579" y="432474"/>
                </a:cubicBezTo>
                <a:cubicBezTo>
                  <a:pt x="495220" y="448320"/>
                  <a:pt x="482419" y="462954"/>
                  <a:pt x="477339" y="478194"/>
                </a:cubicBezTo>
                <a:lnTo>
                  <a:pt x="370659" y="447714"/>
                </a:lnTo>
                <a:cubicBezTo>
                  <a:pt x="355272" y="443098"/>
                  <a:pt x="337619" y="442337"/>
                  <a:pt x="324939" y="432474"/>
                </a:cubicBezTo>
                <a:cubicBezTo>
                  <a:pt x="290914" y="406010"/>
                  <a:pt x="233499" y="341034"/>
                  <a:pt x="233499" y="341034"/>
                </a:cubicBezTo>
                <a:cubicBezTo>
                  <a:pt x="238579" y="315634"/>
                  <a:pt x="232836" y="285281"/>
                  <a:pt x="248739" y="264834"/>
                </a:cubicBezTo>
                <a:cubicBezTo>
                  <a:pt x="271229" y="235918"/>
                  <a:pt x="340179" y="203874"/>
                  <a:pt x="340179" y="203874"/>
                </a:cubicBezTo>
                <a:cubicBezTo>
                  <a:pt x="425711" y="232385"/>
                  <a:pt x="356040" y="198141"/>
                  <a:pt x="431619" y="295314"/>
                </a:cubicBezTo>
                <a:cubicBezTo>
                  <a:pt x="449262" y="317997"/>
                  <a:pt x="472259" y="335954"/>
                  <a:pt x="492579" y="356274"/>
                </a:cubicBezTo>
                <a:cubicBezTo>
                  <a:pt x="477339" y="366434"/>
                  <a:pt x="465175" y="386754"/>
                  <a:pt x="446859" y="386754"/>
                </a:cubicBezTo>
                <a:cubicBezTo>
                  <a:pt x="379770" y="386754"/>
                  <a:pt x="328089" y="320003"/>
                  <a:pt x="309699" y="264834"/>
                </a:cubicBezTo>
                <a:lnTo>
                  <a:pt x="279219" y="173394"/>
                </a:lnTo>
                <a:cubicBezTo>
                  <a:pt x="274139" y="158154"/>
                  <a:pt x="249611" y="120490"/>
                  <a:pt x="263979" y="127674"/>
                </a:cubicBezTo>
                <a:cubicBezTo>
                  <a:pt x="284299" y="137834"/>
                  <a:pt x="304057" y="149205"/>
                  <a:pt x="324939" y="158154"/>
                </a:cubicBezTo>
                <a:cubicBezTo>
                  <a:pt x="339704" y="164482"/>
                  <a:pt x="356291" y="166210"/>
                  <a:pt x="370659" y="173394"/>
                </a:cubicBezTo>
                <a:cubicBezTo>
                  <a:pt x="387042" y="181585"/>
                  <a:pt x="401139" y="193714"/>
                  <a:pt x="416379" y="203874"/>
                </a:cubicBezTo>
                <a:cubicBezTo>
                  <a:pt x="426539" y="219114"/>
                  <a:pt x="433907" y="236642"/>
                  <a:pt x="446859" y="249594"/>
                </a:cubicBezTo>
                <a:cubicBezTo>
                  <a:pt x="548459" y="351194"/>
                  <a:pt x="441779" y="203874"/>
                  <a:pt x="523059" y="325794"/>
                </a:cubicBezTo>
                <a:cubicBezTo>
                  <a:pt x="507819" y="330874"/>
                  <a:pt x="493337" y="342488"/>
                  <a:pt x="477339" y="341034"/>
                </a:cubicBezTo>
                <a:cubicBezTo>
                  <a:pt x="391982" y="333274"/>
                  <a:pt x="353105" y="306941"/>
                  <a:pt x="279219" y="280074"/>
                </a:cubicBezTo>
                <a:cubicBezTo>
                  <a:pt x="159521" y="236547"/>
                  <a:pt x="220715" y="271551"/>
                  <a:pt x="142059" y="219114"/>
                </a:cubicBezTo>
                <a:cubicBezTo>
                  <a:pt x="131899" y="203874"/>
                  <a:pt x="120666" y="189297"/>
                  <a:pt x="111579" y="173394"/>
                </a:cubicBezTo>
                <a:cubicBezTo>
                  <a:pt x="100307" y="153669"/>
                  <a:pt x="94304" y="130921"/>
                  <a:pt x="81099" y="112434"/>
                </a:cubicBezTo>
                <a:cubicBezTo>
                  <a:pt x="68572" y="94896"/>
                  <a:pt x="50619" y="81954"/>
                  <a:pt x="35379" y="66714"/>
                </a:cubicBezTo>
                <a:cubicBezTo>
                  <a:pt x="30299" y="46394"/>
                  <a:pt x="0" y="0"/>
                  <a:pt x="20139" y="5754"/>
                </a:cubicBezTo>
                <a:cubicBezTo>
                  <a:pt x="56276" y="16079"/>
                  <a:pt x="167669" y="116912"/>
                  <a:pt x="203019" y="158154"/>
                </a:cubicBezTo>
                <a:cubicBezTo>
                  <a:pt x="214939" y="172061"/>
                  <a:pt x="220547" y="190922"/>
                  <a:pt x="233499" y="203874"/>
                </a:cubicBezTo>
                <a:cubicBezTo>
                  <a:pt x="256500" y="226875"/>
                  <a:pt x="284299" y="244514"/>
                  <a:pt x="309699" y="264834"/>
                </a:cubicBezTo>
                <a:cubicBezTo>
                  <a:pt x="324939" y="290234"/>
                  <a:pt x="339720" y="315915"/>
                  <a:pt x="355419" y="341034"/>
                </a:cubicBezTo>
                <a:cubicBezTo>
                  <a:pt x="365127" y="356566"/>
                  <a:pt x="377708" y="370371"/>
                  <a:pt x="385899" y="386754"/>
                </a:cubicBezTo>
                <a:cubicBezTo>
                  <a:pt x="393083" y="401122"/>
                  <a:pt x="414505" y="441385"/>
                  <a:pt x="401139" y="432474"/>
                </a:cubicBezTo>
                <a:cubicBezTo>
                  <a:pt x="359296" y="404578"/>
                  <a:pt x="334691" y="355968"/>
                  <a:pt x="294459" y="325794"/>
                </a:cubicBezTo>
                <a:cubicBezTo>
                  <a:pt x="274139" y="310554"/>
                  <a:pt x="251460" y="298035"/>
                  <a:pt x="233499" y="280074"/>
                </a:cubicBezTo>
                <a:cubicBezTo>
                  <a:pt x="220547" y="267122"/>
                  <a:pt x="184998" y="237631"/>
                  <a:pt x="203019" y="234354"/>
                </a:cubicBezTo>
                <a:cubicBezTo>
                  <a:pt x="268186" y="222506"/>
                  <a:pt x="335099" y="244514"/>
                  <a:pt x="401139" y="249594"/>
                </a:cubicBezTo>
                <a:cubicBezTo>
                  <a:pt x="448813" y="273431"/>
                  <a:pt x="476927" y="279456"/>
                  <a:pt x="507819" y="325794"/>
                </a:cubicBezTo>
                <a:cubicBezTo>
                  <a:pt x="516730" y="339160"/>
                  <a:pt x="517979" y="356274"/>
                  <a:pt x="523059" y="371514"/>
                </a:cubicBezTo>
                <a:lnTo>
                  <a:pt x="477339" y="386754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Freeform 64"/>
          <p:cNvSpPr/>
          <p:nvPr/>
        </p:nvSpPr>
        <p:spPr>
          <a:xfrm>
            <a:off x="3764280" y="4294764"/>
            <a:ext cx="228600" cy="319738"/>
          </a:xfrm>
          <a:custGeom>
            <a:avLst/>
            <a:gdLst>
              <a:gd name="connsiteX0" fmla="*/ 76200 w 228600"/>
              <a:gd name="connsiteY0" fmla="*/ 246756 h 319738"/>
              <a:gd name="connsiteX1" fmla="*/ 76200 w 228600"/>
              <a:gd name="connsiteY1" fmla="*/ 94356 h 319738"/>
              <a:gd name="connsiteX2" fmla="*/ 106680 w 228600"/>
              <a:gd name="connsiteY2" fmla="*/ 48636 h 319738"/>
              <a:gd name="connsiteX3" fmla="*/ 152400 w 228600"/>
              <a:gd name="connsiteY3" fmla="*/ 63876 h 319738"/>
              <a:gd name="connsiteX4" fmla="*/ 228600 w 228600"/>
              <a:gd name="connsiteY4" fmla="*/ 201036 h 319738"/>
              <a:gd name="connsiteX5" fmla="*/ 30480 w 228600"/>
              <a:gd name="connsiteY5" fmla="*/ 246756 h 319738"/>
              <a:gd name="connsiteX6" fmla="*/ 15240 w 228600"/>
              <a:gd name="connsiteY6" fmla="*/ 185796 h 319738"/>
              <a:gd name="connsiteX7" fmla="*/ 0 w 228600"/>
              <a:gd name="connsiteY7" fmla="*/ 140076 h 319738"/>
              <a:gd name="connsiteX8" fmla="*/ 15240 w 228600"/>
              <a:gd name="connsiteY8" fmla="*/ 63876 h 319738"/>
              <a:gd name="connsiteX9" fmla="*/ 121920 w 228600"/>
              <a:gd name="connsiteY9" fmla="*/ 79116 h 319738"/>
              <a:gd name="connsiteX10" fmla="*/ 137160 w 228600"/>
              <a:gd name="connsiteY10" fmla="*/ 124836 h 319738"/>
              <a:gd name="connsiteX11" fmla="*/ 182880 w 228600"/>
              <a:gd name="connsiteY11" fmla="*/ 170556 h 319738"/>
              <a:gd name="connsiteX12" fmla="*/ 167640 w 228600"/>
              <a:gd name="connsiteY12" fmla="*/ 246756 h 319738"/>
              <a:gd name="connsiteX13" fmla="*/ 91440 w 228600"/>
              <a:gd name="connsiteY13" fmla="*/ 231516 h 319738"/>
              <a:gd name="connsiteX14" fmla="*/ 76200 w 228600"/>
              <a:gd name="connsiteY14" fmla="*/ 185796 h 319738"/>
              <a:gd name="connsiteX15" fmla="*/ 45720 w 228600"/>
              <a:gd name="connsiteY15" fmla="*/ 124836 h 319738"/>
              <a:gd name="connsiteX16" fmla="*/ 60960 w 228600"/>
              <a:gd name="connsiteY16" fmla="*/ 48636 h 319738"/>
              <a:gd name="connsiteX17" fmla="*/ 167640 w 228600"/>
              <a:gd name="connsiteY17" fmla="*/ 109596 h 319738"/>
              <a:gd name="connsiteX18" fmla="*/ 152400 w 228600"/>
              <a:gd name="connsiteY18" fmla="*/ 155316 h 319738"/>
              <a:gd name="connsiteX19" fmla="*/ 106680 w 228600"/>
              <a:gd name="connsiteY19" fmla="*/ 170556 h 319738"/>
              <a:gd name="connsiteX20" fmla="*/ 121920 w 228600"/>
              <a:gd name="connsiteY20" fmla="*/ 109596 h 319738"/>
              <a:gd name="connsiteX21" fmla="*/ 167640 w 228600"/>
              <a:gd name="connsiteY21" fmla="*/ 140076 h 319738"/>
              <a:gd name="connsiteX22" fmla="*/ 198120 w 228600"/>
              <a:gd name="connsiteY22" fmla="*/ 231516 h 319738"/>
              <a:gd name="connsiteX23" fmla="*/ 152400 w 228600"/>
              <a:gd name="connsiteY23" fmla="*/ 246756 h 319738"/>
              <a:gd name="connsiteX24" fmla="*/ 106680 w 228600"/>
              <a:gd name="connsiteY24" fmla="*/ 277236 h 319738"/>
              <a:gd name="connsiteX25" fmla="*/ 45720 w 228600"/>
              <a:gd name="connsiteY25" fmla="*/ 261996 h 319738"/>
              <a:gd name="connsiteX26" fmla="*/ 60960 w 228600"/>
              <a:gd name="connsiteY26" fmla="*/ 216276 h 319738"/>
              <a:gd name="connsiteX27" fmla="*/ 137160 w 228600"/>
              <a:gd name="connsiteY27" fmla="*/ 231516 h 319738"/>
              <a:gd name="connsiteX28" fmla="*/ 152400 w 228600"/>
              <a:gd name="connsiteY28" fmla="*/ 277236 h 319738"/>
              <a:gd name="connsiteX29" fmla="*/ 106680 w 228600"/>
              <a:gd name="connsiteY29" fmla="*/ 261996 h 319738"/>
              <a:gd name="connsiteX30" fmla="*/ 60960 w 228600"/>
              <a:gd name="connsiteY30" fmla="*/ 170556 h 319738"/>
              <a:gd name="connsiteX31" fmla="*/ 106680 w 228600"/>
              <a:gd name="connsiteY31" fmla="*/ 140076 h 319738"/>
              <a:gd name="connsiteX32" fmla="*/ 152400 w 228600"/>
              <a:gd name="connsiteY32" fmla="*/ 155316 h 319738"/>
              <a:gd name="connsiteX33" fmla="*/ 91440 w 228600"/>
              <a:gd name="connsiteY33" fmla="*/ 185796 h 319738"/>
              <a:gd name="connsiteX34" fmla="*/ 106680 w 228600"/>
              <a:gd name="connsiteY34" fmla="*/ 140076 h 319738"/>
              <a:gd name="connsiteX35" fmla="*/ 137160 w 228600"/>
              <a:gd name="connsiteY35" fmla="*/ 201036 h 319738"/>
              <a:gd name="connsiteX36" fmla="*/ 106680 w 228600"/>
              <a:gd name="connsiteY36" fmla="*/ 185796 h 319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28600" h="319738">
                <a:moveTo>
                  <a:pt x="76200" y="246756"/>
                </a:moveTo>
                <a:cubicBezTo>
                  <a:pt x="65297" y="170433"/>
                  <a:pt x="46645" y="153465"/>
                  <a:pt x="76200" y="94356"/>
                </a:cubicBezTo>
                <a:cubicBezTo>
                  <a:pt x="84391" y="77973"/>
                  <a:pt x="96520" y="63876"/>
                  <a:pt x="106680" y="48636"/>
                </a:cubicBezTo>
                <a:cubicBezTo>
                  <a:pt x="121920" y="53716"/>
                  <a:pt x="141041" y="52517"/>
                  <a:pt x="152400" y="63876"/>
                </a:cubicBezTo>
                <a:cubicBezTo>
                  <a:pt x="204803" y="116279"/>
                  <a:pt x="209436" y="143544"/>
                  <a:pt x="228600" y="201036"/>
                </a:cubicBezTo>
                <a:cubicBezTo>
                  <a:pt x="203318" y="302165"/>
                  <a:pt x="220232" y="319738"/>
                  <a:pt x="30480" y="246756"/>
                </a:cubicBezTo>
                <a:cubicBezTo>
                  <a:pt x="10931" y="239237"/>
                  <a:pt x="20994" y="205935"/>
                  <a:pt x="15240" y="185796"/>
                </a:cubicBezTo>
                <a:cubicBezTo>
                  <a:pt x="10827" y="170350"/>
                  <a:pt x="5080" y="155316"/>
                  <a:pt x="0" y="140076"/>
                </a:cubicBezTo>
                <a:cubicBezTo>
                  <a:pt x="5080" y="114676"/>
                  <a:pt x="872" y="85429"/>
                  <a:pt x="15240" y="63876"/>
                </a:cubicBezTo>
                <a:cubicBezTo>
                  <a:pt x="43270" y="21831"/>
                  <a:pt x="102089" y="69200"/>
                  <a:pt x="121920" y="79116"/>
                </a:cubicBezTo>
                <a:cubicBezTo>
                  <a:pt x="127000" y="94356"/>
                  <a:pt x="128249" y="111470"/>
                  <a:pt x="137160" y="124836"/>
                </a:cubicBezTo>
                <a:cubicBezTo>
                  <a:pt x="149115" y="142769"/>
                  <a:pt x="177653" y="149647"/>
                  <a:pt x="182880" y="170556"/>
                </a:cubicBezTo>
                <a:cubicBezTo>
                  <a:pt x="189162" y="195686"/>
                  <a:pt x="172720" y="221356"/>
                  <a:pt x="167640" y="246756"/>
                </a:cubicBezTo>
                <a:cubicBezTo>
                  <a:pt x="142240" y="241676"/>
                  <a:pt x="112993" y="245884"/>
                  <a:pt x="91440" y="231516"/>
                </a:cubicBezTo>
                <a:cubicBezTo>
                  <a:pt x="78074" y="222605"/>
                  <a:pt x="82528" y="200561"/>
                  <a:pt x="76200" y="185796"/>
                </a:cubicBezTo>
                <a:cubicBezTo>
                  <a:pt x="67251" y="164914"/>
                  <a:pt x="55880" y="145156"/>
                  <a:pt x="45720" y="124836"/>
                </a:cubicBezTo>
                <a:cubicBezTo>
                  <a:pt x="50800" y="99436"/>
                  <a:pt x="38470" y="61487"/>
                  <a:pt x="60960" y="48636"/>
                </a:cubicBezTo>
                <a:cubicBezTo>
                  <a:pt x="146073" y="0"/>
                  <a:pt x="154155" y="69142"/>
                  <a:pt x="167640" y="109596"/>
                </a:cubicBezTo>
                <a:cubicBezTo>
                  <a:pt x="162560" y="124836"/>
                  <a:pt x="163759" y="143957"/>
                  <a:pt x="152400" y="155316"/>
                </a:cubicBezTo>
                <a:cubicBezTo>
                  <a:pt x="141041" y="166675"/>
                  <a:pt x="115591" y="183922"/>
                  <a:pt x="106680" y="170556"/>
                </a:cubicBezTo>
                <a:cubicBezTo>
                  <a:pt x="95062" y="153128"/>
                  <a:pt x="116840" y="129916"/>
                  <a:pt x="121920" y="109596"/>
                </a:cubicBezTo>
                <a:cubicBezTo>
                  <a:pt x="137160" y="119756"/>
                  <a:pt x="157932" y="124544"/>
                  <a:pt x="167640" y="140076"/>
                </a:cubicBezTo>
                <a:cubicBezTo>
                  <a:pt x="184668" y="167321"/>
                  <a:pt x="198120" y="231516"/>
                  <a:pt x="198120" y="231516"/>
                </a:cubicBezTo>
                <a:cubicBezTo>
                  <a:pt x="182880" y="236596"/>
                  <a:pt x="166768" y="239572"/>
                  <a:pt x="152400" y="246756"/>
                </a:cubicBezTo>
                <a:cubicBezTo>
                  <a:pt x="136017" y="254947"/>
                  <a:pt x="124812" y="274646"/>
                  <a:pt x="106680" y="277236"/>
                </a:cubicBezTo>
                <a:cubicBezTo>
                  <a:pt x="85945" y="280198"/>
                  <a:pt x="66040" y="267076"/>
                  <a:pt x="45720" y="261996"/>
                </a:cubicBezTo>
                <a:cubicBezTo>
                  <a:pt x="50800" y="246756"/>
                  <a:pt x="45720" y="221356"/>
                  <a:pt x="60960" y="216276"/>
                </a:cubicBezTo>
                <a:cubicBezTo>
                  <a:pt x="85534" y="208085"/>
                  <a:pt x="115607" y="217148"/>
                  <a:pt x="137160" y="231516"/>
                </a:cubicBezTo>
                <a:cubicBezTo>
                  <a:pt x="150526" y="240427"/>
                  <a:pt x="163759" y="265877"/>
                  <a:pt x="152400" y="277236"/>
                </a:cubicBezTo>
                <a:cubicBezTo>
                  <a:pt x="141041" y="288595"/>
                  <a:pt x="121920" y="267076"/>
                  <a:pt x="106680" y="261996"/>
                </a:cubicBezTo>
                <a:cubicBezTo>
                  <a:pt x="100262" y="252369"/>
                  <a:pt x="53073" y="190274"/>
                  <a:pt x="60960" y="170556"/>
                </a:cubicBezTo>
                <a:cubicBezTo>
                  <a:pt x="67762" y="153550"/>
                  <a:pt x="91440" y="150236"/>
                  <a:pt x="106680" y="140076"/>
                </a:cubicBezTo>
                <a:cubicBezTo>
                  <a:pt x="121920" y="145156"/>
                  <a:pt x="145216" y="140948"/>
                  <a:pt x="152400" y="155316"/>
                </a:cubicBezTo>
                <a:cubicBezTo>
                  <a:pt x="193040" y="236596"/>
                  <a:pt x="91440" y="185796"/>
                  <a:pt x="91440" y="185796"/>
                </a:cubicBezTo>
                <a:cubicBezTo>
                  <a:pt x="96520" y="170556"/>
                  <a:pt x="92312" y="147260"/>
                  <a:pt x="106680" y="140076"/>
                </a:cubicBezTo>
                <a:cubicBezTo>
                  <a:pt x="187960" y="99436"/>
                  <a:pt x="137160" y="201036"/>
                  <a:pt x="137160" y="201036"/>
                </a:cubicBezTo>
                <a:cubicBezTo>
                  <a:pt x="86621" y="184190"/>
                  <a:pt x="75376" y="185796"/>
                  <a:pt x="106680" y="185796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Freeform 68"/>
          <p:cNvSpPr/>
          <p:nvPr/>
        </p:nvSpPr>
        <p:spPr>
          <a:xfrm>
            <a:off x="6294120" y="6035040"/>
            <a:ext cx="411480" cy="121920"/>
          </a:xfrm>
          <a:custGeom>
            <a:avLst/>
            <a:gdLst>
              <a:gd name="connsiteX0" fmla="*/ 411480 w 411480"/>
              <a:gd name="connsiteY0" fmla="*/ 0 h 121920"/>
              <a:gd name="connsiteX1" fmla="*/ 289560 w 411480"/>
              <a:gd name="connsiteY1" fmla="*/ 76200 h 121920"/>
              <a:gd name="connsiteX2" fmla="*/ 213360 w 411480"/>
              <a:gd name="connsiteY2" fmla="*/ 91440 h 121920"/>
              <a:gd name="connsiteX3" fmla="*/ 167640 w 411480"/>
              <a:gd name="connsiteY3" fmla="*/ 106680 h 121920"/>
              <a:gd name="connsiteX4" fmla="*/ 106680 w 411480"/>
              <a:gd name="connsiteY4" fmla="*/ 121920 h 121920"/>
              <a:gd name="connsiteX5" fmla="*/ 0 w 411480"/>
              <a:gd name="connsiteY5" fmla="*/ 106680 h 121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1480" h="121920">
                <a:moveTo>
                  <a:pt x="411480" y="0"/>
                </a:moveTo>
                <a:cubicBezTo>
                  <a:pt x="370840" y="25400"/>
                  <a:pt x="333074" y="56117"/>
                  <a:pt x="289560" y="76200"/>
                </a:cubicBezTo>
                <a:cubicBezTo>
                  <a:pt x="266041" y="87055"/>
                  <a:pt x="238490" y="85158"/>
                  <a:pt x="213360" y="91440"/>
                </a:cubicBezTo>
                <a:cubicBezTo>
                  <a:pt x="197775" y="95336"/>
                  <a:pt x="183086" y="102267"/>
                  <a:pt x="167640" y="106680"/>
                </a:cubicBezTo>
                <a:cubicBezTo>
                  <a:pt x="147501" y="112434"/>
                  <a:pt x="127000" y="116840"/>
                  <a:pt x="106680" y="121920"/>
                </a:cubicBezTo>
                <a:lnTo>
                  <a:pt x="0" y="106680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Freeform 69"/>
          <p:cNvSpPr/>
          <p:nvPr/>
        </p:nvSpPr>
        <p:spPr>
          <a:xfrm>
            <a:off x="4112260" y="4397176"/>
            <a:ext cx="198372" cy="177545"/>
          </a:xfrm>
          <a:custGeom>
            <a:avLst/>
            <a:gdLst>
              <a:gd name="connsiteX0" fmla="*/ 2540 w 198372"/>
              <a:gd name="connsiteY0" fmla="*/ 159584 h 177545"/>
              <a:gd name="connsiteX1" fmla="*/ 48260 w 198372"/>
              <a:gd name="connsiteY1" fmla="*/ 52904 h 177545"/>
              <a:gd name="connsiteX2" fmla="*/ 63500 w 198372"/>
              <a:gd name="connsiteY2" fmla="*/ 7184 h 177545"/>
              <a:gd name="connsiteX3" fmla="*/ 109220 w 198372"/>
              <a:gd name="connsiteY3" fmla="*/ 22424 h 177545"/>
              <a:gd name="connsiteX4" fmla="*/ 139700 w 198372"/>
              <a:gd name="connsiteY4" fmla="*/ 68144 h 177545"/>
              <a:gd name="connsiteX5" fmla="*/ 78740 w 198372"/>
              <a:gd name="connsiteY5" fmla="*/ 174824 h 177545"/>
              <a:gd name="connsiteX6" fmla="*/ 17780 w 198372"/>
              <a:gd name="connsiteY6" fmla="*/ 159584 h 177545"/>
              <a:gd name="connsiteX7" fmla="*/ 33020 w 198372"/>
              <a:gd name="connsiteY7" fmla="*/ 98624 h 177545"/>
              <a:gd name="connsiteX8" fmla="*/ 93980 w 198372"/>
              <a:gd name="connsiteY8" fmla="*/ 7184 h 177545"/>
              <a:gd name="connsiteX9" fmla="*/ 185420 w 198372"/>
              <a:gd name="connsiteY9" fmla="*/ 22424 h 177545"/>
              <a:gd name="connsiteX10" fmla="*/ 154940 w 198372"/>
              <a:gd name="connsiteY10" fmla="*/ 68144 h 177545"/>
              <a:gd name="connsiteX11" fmla="*/ 63500 w 198372"/>
              <a:gd name="connsiteY11" fmla="*/ 113864 h 177545"/>
              <a:gd name="connsiteX12" fmla="*/ 93980 w 198372"/>
              <a:gd name="connsiteY12" fmla="*/ 68144 h 177545"/>
              <a:gd name="connsiteX13" fmla="*/ 109220 w 198372"/>
              <a:gd name="connsiteY13" fmla="*/ 113864 h 177545"/>
              <a:gd name="connsiteX14" fmla="*/ 63500 w 198372"/>
              <a:gd name="connsiteY14" fmla="*/ 129104 h 177545"/>
              <a:gd name="connsiteX15" fmla="*/ 2540 w 198372"/>
              <a:gd name="connsiteY15" fmla="*/ 159584 h 17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8372" h="177545">
                <a:moveTo>
                  <a:pt x="2540" y="159584"/>
                </a:moveTo>
                <a:cubicBezTo>
                  <a:pt x="0" y="146884"/>
                  <a:pt x="33892" y="88825"/>
                  <a:pt x="48260" y="52904"/>
                </a:cubicBezTo>
                <a:cubicBezTo>
                  <a:pt x="54226" y="37989"/>
                  <a:pt x="49132" y="14368"/>
                  <a:pt x="63500" y="7184"/>
                </a:cubicBezTo>
                <a:cubicBezTo>
                  <a:pt x="77868" y="0"/>
                  <a:pt x="93980" y="17344"/>
                  <a:pt x="109220" y="22424"/>
                </a:cubicBezTo>
                <a:cubicBezTo>
                  <a:pt x="119380" y="37664"/>
                  <a:pt x="137428" y="49969"/>
                  <a:pt x="139700" y="68144"/>
                </a:cubicBezTo>
                <a:cubicBezTo>
                  <a:pt x="149116" y="143472"/>
                  <a:pt x="126038" y="143292"/>
                  <a:pt x="78740" y="174824"/>
                </a:cubicBezTo>
                <a:cubicBezTo>
                  <a:pt x="58420" y="169744"/>
                  <a:pt x="28556" y="177545"/>
                  <a:pt x="17780" y="159584"/>
                </a:cubicBezTo>
                <a:cubicBezTo>
                  <a:pt x="7004" y="141623"/>
                  <a:pt x="27266" y="118763"/>
                  <a:pt x="33020" y="98624"/>
                </a:cubicBezTo>
                <a:cubicBezTo>
                  <a:pt x="50664" y="36869"/>
                  <a:pt x="42819" y="58345"/>
                  <a:pt x="93980" y="7184"/>
                </a:cubicBezTo>
                <a:cubicBezTo>
                  <a:pt x="124460" y="12264"/>
                  <a:pt x="163570" y="574"/>
                  <a:pt x="185420" y="22424"/>
                </a:cubicBezTo>
                <a:cubicBezTo>
                  <a:pt x="198372" y="35376"/>
                  <a:pt x="167892" y="55192"/>
                  <a:pt x="154940" y="68144"/>
                </a:cubicBezTo>
                <a:cubicBezTo>
                  <a:pt x="125397" y="97687"/>
                  <a:pt x="100685" y="101469"/>
                  <a:pt x="63500" y="113864"/>
                </a:cubicBezTo>
                <a:cubicBezTo>
                  <a:pt x="73660" y="98624"/>
                  <a:pt x="75664" y="68144"/>
                  <a:pt x="93980" y="68144"/>
                </a:cubicBezTo>
                <a:cubicBezTo>
                  <a:pt x="110044" y="68144"/>
                  <a:pt x="116404" y="99496"/>
                  <a:pt x="109220" y="113864"/>
                </a:cubicBezTo>
                <a:cubicBezTo>
                  <a:pt x="102036" y="128232"/>
                  <a:pt x="77868" y="121920"/>
                  <a:pt x="63500" y="129104"/>
                </a:cubicBezTo>
                <a:cubicBezTo>
                  <a:pt x="57074" y="132317"/>
                  <a:pt x="5080" y="172284"/>
                  <a:pt x="2540" y="159584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Freeform 70"/>
          <p:cNvSpPr/>
          <p:nvPr/>
        </p:nvSpPr>
        <p:spPr>
          <a:xfrm>
            <a:off x="4450080" y="3017520"/>
            <a:ext cx="324859" cy="746760"/>
          </a:xfrm>
          <a:custGeom>
            <a:avLst/>
            <a:gdLst>
              <a:gd name="connsiteX0" fmla="*/ 0 w 324859"/>
              <a:gd name="connsiteY0" fmla="*/ 0 h 746760"/>
              <a:gd name="connsiteX1" fmla="*/ 15240 w 324859"/>
              <a:gd name="connsiteY1" fmla="*/ 106680 h 746760"/>
              <a:gd name="connsiteX2" fmla="*/ 45720 w 324859"/>
              <a:gd name="connsiteY2" fmla="*/ 243840 h 746760"/>
              <a:gd name="connsiteX3" fmla="*/ 137160 w 324859"/>
              <a:gd name="connsiteY3" fmla="*/ 381000 h 746760"/>
              <a:gd name="connsiteX4" fmla="*/ 167640 w 324859"/>
              <a:gd name="connsiteY4" fmla="*/ 426720 h 746760"/>
              <a:gd name="connsiteX5" fmla="*/ 228600 w 324859"/>
              <a:gd name="connsiteY5" fmla="*/ 518160 h 746760"/>
              <a:gd name="connsiteX6" fmla="*/ 304800 w 324859"/>
              <a:gd name="connsiteY6" fmla="*/ 594360 h 746760"/>
              <a:gd name="connsiteX7" fmla="*/ 289560 w 324859"/>
              <a:gd name="connsiteY7" fmla="*/ 655320 h 746760"/>
              <a:gd name="connsiteX8" fmla="*/ 320040 w 324859"/>
              <a:gd name="connsiteY8" fmla="*/ 701040 h 746760"/>
              <a:gd name="connsiteX9" fmla="*/ 320040 w 324859"/>
              <a:gd name="connsiteY9" fmla="*/ 746760 h 746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859" h="746760">
                <a:moveTo>
                  <a:pt x="0" y="0"/>
                </a:moveTo>
                <a:cubicBezTo>
                  <a:pt x="5080" y="35560"/>
                  <a:pt x="9778" y="71177"/>
                  <a:pt x="15240" y="106680"/>
                </a:cubicBezTo>
                <a:cubicBezTo>
                  <a:pt x="18935" y="130698"/>
                  <a:pt x="28083" y="212094"/>
                  <a:pt x="45720" y="243840"/>
                </a:cubicBezTo>
                <a:lnTo>
                  <a:pt x="137160" y="381000"/>
                </a:lnTo>
                <a:cubicBezTo>
                  <a:pt x="147320" y="396240"/>
                  <a:pt x="161848" y="409344"/>
                  <a:pt x="167640" y="426720"/>
                </a:cubicBezTo>
                <a:cubicBezTo>
                  <a:pt x="194423" y="507068"/>
                  <a:pt x="165179" y="442054"/>
                  <a:pt x="228600" y="518160"/>
                </a:cubicBezTo>
                <a:cubicBezTo>
                  <a:pt x="292100" y="594360"/>
                  <a:pt x="220980" y="538480"/>
                  <a:pt x="304800" y="594360"/>
                </a:cubicBezTo>
                <a:cubicBezTo>
                  <a:pt x="299720" y="614680"/>
                  <a:pt x="286598" y="634585"/>
                  <a:pt x="289560" y="655320"/>
                </a:cubicBezTo>
                <a:cubicBezTo>
                  <a:pt x="292150" y="673452"/>
                  <a:pt x="314248" y="683664"/>
                  <a:pt x="320040" y="701040"/>
                </a:cubicBezTo>
                <a:cubicBezTo>
                  <a:pt x="324859" y="715498"/>
                  <a:pt x="320040" y="731520"/>
                  <a:pt x="320040" y="746760"/>
                </a:cubicBezTo>
              </a:path>
            </a:pathLst>
          </a:cu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" name="Freeform 71"/>
          <p:cNvSpPr/>
          <p:nvPr/>
        </p:nvSpPr>
        <p:spPr>
          <a:xfrm>
            <a:off x="3642360" y="3017520"/>
            <a:ext cx="461173" cy="990600"/>
          </a:xfrm>
          <a:custGeom>
            <a:avLst/>
            <a:gdLst>
              <a:gd name="connsiteX0" fmla="*/ 381000 w 461173"/>
              <a:gd name="connsiteY0" fmla="*/ 0 h 990600"/>
              <a:gd name="connsiteX1" fmla="*/ 457200 w 461173"/>
              <a:gd name="connsiteY1" fmla="*/ 106680 h 990600"/>
              <a:gd name="connsiteX2" fmla="*/ 411480 w 461173"/>
              <a:gd name="connsiteY2" fmla="*/ 137160 h 990600"/>
              <a:gd name="connsiteX3" fmla="*/ 289560 w 461173"/>
              <a:gd name="connsiteY3" fmla="*/ 167640 h 990600"/>
              <a:gd name="connsiteX4" fmla="*/ 243840 w 461173"/>
              <a:gd name="connsiteY4" fmla="*/ 198120 h 990600"/>
              <a:gd name="connsiteX5" fmla="*/ 259080 w 461173"/>
              <a:gd name="connsiteY5" fmla="*/ 152400 h 990600"/>
              <a:gd name="connsiteX6" fmla="*/ 320040 w 461173"/>
              <a:gd name="connsiteY6" fmla="*/ 137160 h 990600"/>
              <a:gd name="connsiteX7" fmla="*/ 365760 w 461173"/>
              <a:gd name="connsiteY7" fmla="*/ 91440 h 990600"/>
              <a:gd name="connsiteX8" fmla="*/ 320040 w 461173"/>
              <a:gd name="connsiteY8" fmla="*/ 121920 h 990600"/>
              <a:gd name="connsiteX9" fmla="*/ 274320 w 461173"/>
              <a:gd name="connsiteY9" fmla="*/ 167640 h 990600"/>
              <a:gd name="connsiteX10" fmla="*/ 228600 w 461173"/>
              <a:gd name="connsiteY10" fmla="*/ 182880 h 990600"/>
              <a:gd name="connsiteX11" fmla="*/ 182880 w 461173"/>
              <a:gd name="connsiteY11" fmla="*/ 228600 h 990600"/>
              <a:gd name="connsiteX12" fmla="*/ 137160 w 461173"/>
              <a:gd name="connsiteY12" fmla="*/ 243840 h 990600"/>
              <a:gd name="connsiteX13" fmla="*/ 91440 w 461173"/>
              <a:gd name="connsiteY13" fmla="*/ 274320 h 990600"/>
              <a:gd name="connsiteX14" fmla="*/ 60960 w 461173"/>
              <a:gd name="connsiteY14" fmla="*/ 320040 h 990600"/>
              <a:gd name="connsiteX15" fmla="*/ 15240 w 461173"/>
              <a:gd name="connsiteY15" fmla="*/ 350520 h 990600"/>
              <a:gd name="connsiteX16" fmla="*/ 0 w 461173"/>
              <a:gd name="connsiteY16" fmla="*/ 396240 h 990600"/>
              <a:gd name="connsiteX17" fmla="*/ 15240 w 461173"/>
              <a:gd name="connsiteY17" fmla="*/ 487680 h 990600"/>
              <a:gd name="connsiteX18" fmla="*/ 76200 w 461173"/>
              <a:gd name="connsiteY18" fmla="*/ 579120 h 990600"/>
              <a:gd name="connsiteX19" fmla="*/ 167640 w 461173"/>
              <a:gd name="connsiteY19" fmla="*/ 655320 h 990600"/>
              <a:gd name="connsiteX20" fmla="*/ 274320 w 461173"/>
              <a:gd name="connsiteY20" fmla="*/ 777240 h 990600"/>
              <a:gd name="connsiteX21" fmla="*/ 304800 w 461173"/>
              <a:gd name="connsiteY21" fmla="*/ 883920 h 990600"/>
              <a:gd name="connsiteX22" fmla="*/ 335280 w 461173"/>
              <a:gd name="connsiteY22" fmla="*/ 929640 h 990600"/>
              <a:gd name="connsiteX23" fmla="*/ 335280 w 461173"/>
              <a:gd name="connsiteY23" fmla="*/ 990600 h 99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61173" h="990600">
                <a:moveTo>
                  <a:pt x="381000" y="0"/>
                </a:moveTo>
                <a:cubicBezTo>
                  <a:pt x="406400" y="35560"/>
                  <a:pt x="447720" y="64021"/>
                  <a:pt x="457200" y="106680"/>
                </a:cubicBezTo>
                <a:cubicBezTo>
                  <a:pt x="461173" y="124560"/>
                  <a:pt x="428693" y="130901"/>
                  <a:pt x="411480" y="137160"/>
                </a:cubicBezTo>
                <a:cubicBezTo>
                  <a:pt x="372111" y="151476"/>
                  <a:pt x="289560" y="167640"/>
                  <a:pt x="289560" y="167640"/>
                </a:cubicBezTo>
                <a:cubicBezTo>
                  <a:pt x="274320" y="177800"/>
                  <a:pt x="260223" y="206311"/>
                  <a:pt x="243840" y="198120"/>
                </a:cubicBezTo>
                <a:cubicBezTo>
                  <a:pt x="229472" y="190936"/>
                  <a:pt x="246536" y="162435"/>
                  <a:pt x="259080" y="152400"/>
                </a:cubicBezTo>
                <a:cubicBezTo>
                  <a:pt x="275436" y="139316"/>
                  <a:pt x="299720" y="142240"/>
                  <a:pt x="320040" y="137160"/>
                </a:cubicBezTo>
                <a:cubicBezTo>
                  <a:pt x="335280" y="121920"/>
                  <a:pt x="365760" y="112993"/>
                  <a:pt x="365760" y="91440"/>
                </a:cubicBezTo>
                <a:cubicBezTo>
                  <a:pt x="365760" y="73124"/>
                  <a:pt x="334111" y="110194"/>
                  <a:pt x="320040" y="121920"/>
                </a:cubicBezTo>
                <a:cubicBezTo>
                  <a:pt x="303483" y="135718"/>
                  <a:pt x="292253" y="155685"/>
                  <a:pt x="274320" y="167640"/>
                </a:cubicBezTo>
                <a:cubicBezTo>
                  <a:pt x="260954" y="176551"/>
                  <a:pt x="243840" y="177800"/>
                  <a:pt x="228600" y="182880"/>
                </a:cubicBezTo>
                <a:cubicBezTo>
                  <a:pt x="213360" y="198120"/>
                  <a:pt x="200813" y="216645"/>
                  <a:pt x="182880" y="228600"/>
                </a:cubicBezTo>
                <a:cubicBezTo>
                  <a:pt x="169514" y="237511"/>
                  <a:pt x="151528" y="236656"/>
                  <a:pt x="137160" y="243840"/>
                </a:cubicBezTo>
                <a:cubicBezTo>
                  <a:pt x="120777" y="252031"/>
                  <a:pt x="106680" y="264160"/>
                  <a:pt x="91440" y="274320"/>
                </a:cubicBezTo>
                <a:cubicBezTo>
                  <a:pt x="81280" y="289560"/>
                  <a:pt x="73912" y="307088"/>
                  <a:pt x="60960" y="320040"/>
                </a:cubicBezTo>
                <a:cubicBezTo>
                  <a:pt x="48008" y="332992"/>
                  <a:pt x="26682" y="336217"/>
                  <a:pt x="15240" y="350520"/>
                </a:cubicBezTo>
                <a:cubicBezTo>
                  <a:pt x="5205" y="363064"/>
                  <a:pt x="5080" y="381000"/>
                  <a:pt x="0" y="396240"/>
                </a:cubicBezTo>
                <a:cubicBezTo>
                  <a:pt x="5080" y="426720"/>
                  <a:pt x="3355" y="459157"/>
                  <a:pt x="15240" y="487680"/>
                </a:cubicBezTo>
                <a:cubicBezTo>
                  <a:pt x="29329" y="521495"/>
                  <a:pt x="45720" y="558800"/>
                  <a:pt x="76200" y="579120"/>
                </a:cubicBezTo>
                <a:cubicBezTo>
                  <a:pt x="116840" y="606213"/>
                  <a:pt x="136048" y="614701"/>
                  <a:pt x="167640" y="655320"/>
                </a:cubicBezTo>
                <a:cubicBezTo>
                  <a:pt x="263378" y="778412"/>
                  <a:pt x="185811" y="718234"/>
                  <a:pt x="274320" y="777240"/>
                </a:cubicBezTo>
                <a:cubicBezTo>
                  <a:pt x="279203" y="796772"/>
                  <a:pt x="293868" y="862056"/>
                  <a:pt x="304800" y="883920"/>
                </a:cubicBezTo>
                <a:cubicBezTo>
                  <a:pt x="312991" y="900303"/>
                  <a:pt x="330248" y="912029"/>
                  <a:pt x="335280" y="929640"/>
                </a:cubicBezTo>
                <a:cubicBezTo>
                  <a:pt x="340862" y="949178"/>
                  <a:pt x="335280" y="970280"/>
                  <a:pt x="335280" y="990600"/>
                </a:cubicBezTo>
              </a:path>
            </a:pathLst>
          </a:cu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olded Corner 72"/>
          <p:cNvSpPr/>
          <p:nvPr/>
        </p:nvSpPr>
        <p:spPr>
          <a:xfrm>
            <a:off x="0" y="0"/>
            <a:ext cx="9144000" cy="685800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6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বিদায় বন্ধুরা</a:t>
            </a:r>
            <a:endParaRPr lang="en-US" sz="16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sndAc>
      <p:stSnd>
        <p:snd r:embed="rId2" name="cashreg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2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2000" fill="hold"/>
                                        <p:tgtEl>
                                          <p:spTgt spid="3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2000" fill="hold"/>
                                        <p:tgtEl>
                                          <p:spTgt spid="3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0" dur="2000" fill="hold"/>
                                        <p:tgtEl>
                                          <p:spTgt spid="3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2000" fill="hold"/>
                                        <p:tgtEl>
                                          <p:spTgt spid="3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4" dur="2000" fill="hold"/>
                                        <p:tgtEl>
                                          <p:spTgt spid="5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" dur="2000" fill="hold"/>
                                        <p:tgtEl>
                                          <p:spTgt spid="4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8" dur="2000" fill="hold"/>
                                        <p:tgtEl>
                                          <p:spTgt spid="5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0" dur="2000" fill="hold"/>
                                        <p:tgtEl>
                                          <p:spTgt spid="7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2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4" dur="2000" fill="hold"/>
                                        <p:tgtEl>
                                          <p:spTgt spid="7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6" dur="2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8" dur="2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0" dur="2000" fill="hold"/>
                                        <p:tgtEl>
                                          <p:spTgt spid="7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2" dur="2000" fill="hold"/>
                                        <p:tgtEl>
                                          <p:spTgt spid="6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4" dur="2000" fill="hold"/>
                                        <p:tgtEl>
                                          <p:spTgt spid="6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0" grpId="0" animBg="1"/>
      <p:bldP spid="11" grpId="0" animBg="1"/>
      <p:bldP spid="13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4" grpId="0" animBg="1"/>
      <p:bldP spid="36" grpId="0" animBg="1"/>
      <p:bldP spid="38" grpId="0" animBg="1"/>
      <p:bldP spid="39" grpId="0" animBg="1"/>
      <p:bldP spid="41" grpId="0" animBg="1"/>
      <p:bldP spid="47" grpId="0" animBg="1"/>
      <p:bldP spid="48" grpId="0" animBg="1"/>
      <p:bldP spid="49" grpId="0" animBg="1"/>
      <p:bldP spid="56" grpId="0" animBg="1"/>
      <p:bldP spid="59" grpId="0" animBg="1"/>
      <p:bldP spid="64" grpId="0" animBg="1"/>
      <p:bldP spid="65" grpId="0" animBg="1"/>
      <p:bldP spid="70" grpId="0" animBg="1"/>
      <p:bldP spid="71" grpId="0" animBg="1"/>
      <p:bldP spid="72" grpId="0" animBg="1"/>
      <p:bldP spid="7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433</TotalTime>
  <Words>197</Words>
  <Application>Microsoft Office PowerPoint</Application>
  <PresentationFormat>On-screen Show (4:3)</PresentationFormat>
  <Paragraphs>75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Opulent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TSS</cp:lastModifiedBy>
  <cp:revision>55</cp:revision>
  <dcterms:created xsi:type="dcterms:W3CDTF">2006-08-16T00:00:00Z</dcterms:created>
  <dcterms:modified xsi:type="dcterms:W3CDTF">2013-08-18T03:58:20Z</dcterms:modified>
</cp:coreProperties>
</file>